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4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44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45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48"/>
  </p:notesMasterIdLst>
  <p:handoutMasterIdLst>
    <p:handoutMasterId r:id="rId49"/>
  </p:handoutMasterIdLst>
  <p:sldIdLst>
    <p:sldId id="411" r:id="rId2"/>
    <p:sldId id="412" r:id="rId3"/>
    <p:sldId id="363" r:id="rId4"/>
    <p:sldId id="364" r:id="rId5"/>
    <p:sldId id="403" r:id="rId6"/>
    <p:sldId id="365" r:id="rId7"/>
    <p:sldId id="366" r:id="rId8"/>
    <p:sldId id="367" r:id="rId9"/>
    <p:sldId id="368" r:id="rId10"/>
    <p:sldId id="369" r:id="rId11"/>
    <p:sldId id="370" r:id="rId12"/>
    <p:sldId id="371" r:id="rId13"/>
    <p:sldId id="414" r:id="rId14"/>
    <p:sldId id="372" r:id="rId15"/>
    <p:sldId id="373" r:id="rId16"/>
    <p:sldId id="374" r:id="rId17"/>
    <p:sldId id="404" r:id="rId18"/>
    <p:sldId id="376" r:id="rId19"/>
    <p:sldId id="377" r:id="rId20"/>
    <p:sldId id="378" r:id="rId21"/>
    <p:sldId id="405" r:id="rId22"/>
    <p:sldId id="381" r:id="rId23"/>
    <p:sldId id="382" r:id="rId24"/>
    <p:sldId id="383" r:id="rId25"/>
    <p:sldId id="384" r:id="rId26"/>
    <p:sldId id="406" r:id="rId27"/>
    <p:sldId id="385" r:id="rId28"/>
    <p:sldId id="386" r:id="rId29"/>
    <p:sldId id="387" r:id="rId30"/>
    <p:sldId id="388" r:id="rId31"/>
    <p:sldId id="389" r:id="rId32"/>
    <p:sldId id="390" r:id="rId33"/>
    <p:sldId id="391" r:id="rId34"/>
    <p:sldId id="392" r:id="rId35"/>
    <p:sldId id="407" r:id="rId36"/>
    <p:sldId id="408" r:id="rId37"/>
    <p:sldId id="393" r:id="rId38"/>
    <p:sldId id="394" r:id="rId39"/>
    <p:sldId id="395" r:id="rId40"/>
    <p:sldId id="396" r:id="rId41"/>
    <p:sldId id="409" r:id="rId42"/>
    <p:sldId id="410" r:id="rId43"/>
    <p:sldId id="397" r:id="rId44"/>
    <p:sldId id="398" r:id="rId45"/>
    <p:sldId id="399" r:id="rId46"/>
    <p:sldId id="413" r:id="rId4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09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09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outline"/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00" autoAdjust="0"/>
    <p:restoredTop sz="85271" autoAdjust="0"/>
  </p:normalViewPr>
  <p:slideViewPr>
    <p:cSldViewPr>
      <p:cViewPr>
        <p:scale>
          <a:sx n="125" d="100"/>
          <a:sy n="125" d="100"/>
        </p:scale>
        <p:origin x="-136" y="-4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C00493-E7BC-CA4D-A491-DE316523DDA6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72FE54-3781-EB44-BE05-577B72827403}">
      <dgm:prSet phldrT="[Text]"/>
      <dgm:spPr>
        <a:solidFill>
          <a:schemeClr val="tx1"/>
        </a:solidFill>
      </dgm:spPr>
      <dgm:t>
        <a:bodyPr/>
        <a:lstStyle/>
        <a:p>
          <a:r>
            <a:rPr lang="en-US" dirty="0" smtClean="0"/>
            <a:t>Two fundamental computer security facts:</a:t>
          </a:r>
          <a:endParaRPr lang="en-US" dirty="0"/>
        </a:p>
      </dgm:t>
    </dgm:pt>
    <dgm:pt modelId="{B9F33DB1-13B5-3145-9C86-AF92C8109E1E}" type="parTrans" cxnId="{FFFA7250-61B7-4E48-A8DC-A0114FD745C6}">
      <dgm:prSet/>
      <dgm:spPr/>
      <dgm:t>
        <a:bodyPr/>
        <a:lstStyle/>
        <a:p>
          <a:endParaRPr lang="en-US"/>
        </a:p>
      </dgm:t>
    </dgm:pt>
    <dgm:pt modelId="{9672D18F-0421-D84A-9A4D-523DDDCFED33}" type="sibTrans" cxnId="{FFFA7250-61B7-4E48-A8DC-A0114FD745C6}">
      <dgm:prSet/>
      <dgm:spPr/>
      <dgm:t>
        <a:bodyPr/>
        <a:lstStyle/>
        <a:p>
          <a:endParaRPr lang="en-US"/>
        </a:p>
      </dgm:t>
    </dgm:pt>
    <dgm:pt modelId="{7C36F676-B337-8144-87CB-DD0BE8918F93}">
      <dgm:prSet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All complex software systems </a:t>
          </a:r>
          <a:r>
            <a:rPr lang="en-US" dirty="0" smtClean="0">
              <a:solidFill>
                <a:schemeClr val="bg1"/>
              </a:solidFill>
              <a:latin typeface="+mj-lt"/>
            </a:rPr>
            <a:t>have </a:t>
          </a:r>
          <a:r>
            <a:rPr lang="en-US" dirty="0" smtClean="0">
              <a:solidFill>
                <a:schemeClr val="bg1"/>
              </a:solidFill>
              <a:latin typeface="+mj-lt"/>
            </a:rPr>
            <a:t>eventually revealed flaws or bugs that need to be fixed</a:t>
          </a:r>
        </a:p>
      </dgm:t>
    </dgm:pt>
    <dgm:pt modelId="{2C54AE84-62F1-A145-9C3A-796344573B89}" type="parTrans" cxnId="{6EB697DE-A907-D041-AE0C-2EA2DA499823}">
      <dgm:prSet/>
      <dgm:spPr/>
      <dgm:t>
        <a:bodyPr/>
        <a:lstStyle/>
        <a:p>
          <a:endParaRPr lang="en-US"/>
        </a:p>
      </dgm:t>
    </dgm:pt>
    <dgm:pt modelId="{A2B2BE4D-2F55-C14B-A94A-1885C953A525}" type="sibTrans" cxnId="{6EB697DE-A907-D041-AE0C-2EA2DA499823}">
      <dgm:prSet/>
      <dgm:spPr/>
      <dgm:t>
        <a:bodyPr/>
        <a:lstStyle/>
        <a:p>
          <a:endParaRPr lang="en-US"/>
        </a:p>
      </dgm:t>
    </dgm:pt>
    <dgm:pt modelId="{A76AAE29-53C5-4146-BC36-5635DB8F3649}">
      <dgm:prSet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It is extraordinarily difficult to build computer hardware/software not vulnerable to security attacks</a:t>
          </a:r>
        </a:p>
      </dgm:t>
    </dgm:pt>
    <dgm:pt modelId="{C1D1A4B7-4A8E-DC40-9B55-B92AB81CC8CD}" type="parTrans" cxnId="{5975972B-D47A-6C40-9850-164EDA1484D8}">
      <dgm:prSet/>
      <dgm:spPr/>
      <dgm:t>
        <a:bodyPr/>
        <a:lstStyle/>
        <a:p>
          <a:endParaRPr lang="en-US"/>
        </a:p>
      </dgm:t>
    </dgm:pt>
    <dgm:pt modelId="{DB3AAFDC-3D73-AE49-A70B-82F4DB9E27F9}" type="sibTrans" cxnId="{5975972B-D47A-6C40-9850-164EDA1484D8}">
      <dgm:prSet/>
      <dgm:spPr/>
      <dgm:t>
        <a:bodyPr/>
        <a:lstStyle/>
        <a:p>
          <a:endParaRPr lang="en-US"/>
        </a:p>
      </dgm:t>
    </dgm:pt>
    <dgm:pt modelId="{62F23998-FAC9-9148-9933-EA723567FA11}" type="pres">
      <dgm:prSet presAssocID="{14C00493-E7BC-CA4D-A491-DE316523DDA6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D7C4307-E4C4-EE49-8993-590C308C3623}" type="pres">
      <dgm:prSet presAssocID="{5872FE54-3781-EB44-BE05-577B72827403}" presName="compNode" presStyleCnt="0"/>
      <dgm:spPr/>
    </dgm:pt>
    <dgm:pt modelId="{9D5D55E9-99E8-5144-AD38-F4CB83FE3E5E}" type="pres">
      <dgm:prSet presAssocID="{5872FE54-3781-EB44-BE05-577B72827403}" presName="aNode" presStyleLbl="bgShp" presStyleIdx="0" presStyleCnt="1"/>
      <dgm:spPr/>
      <dgm:t>
        <a:bodyPr/>
        <a:lstStyle/>
        <a:p>
          <a:endParaRPr lang="en-US"/>
        </a:p>
      </dgm:t>
    </dgm:pt>
    <dgm:pt modelId="{6141CDAB-23C9-164A-832A-3F93289FEDA2}" type="pres">
      <dgm:prSet presAssocID="{5872FE54-3781-EB44-BE05-577B72827403}" presName="textNode" presStyleLbl="bgShp" presStyleIdx="0" presStyleCnt="1"/>
      <dgm:spPr/>
      <dgm:t>
        <a:bodyPr/>
        <a:lstStyle/>
        <a:p>
          <a:endParaRPr lang="en-US"/>
        </a:p>
      </dgm:t>
    </dgm:pt>
    <dgm:pt modelId="{CEDB0FF2-161C-1C47-9813-EB758B35BA92}" type="pres">
      <dgm:prSet presAssocID="{5872FE54-3781-EB44-BE05-577B72827403}" presName="compChildNode" presStyleCnt="0"/>
      <dgm:spPr/>
    </dgm:pt>
    <dgm:pt modelId="{FB8AB904-3CBC-D84E-B176-9E1B883C6CC5}" type="pres">
      <dgm:prSet presAssocID="{5872FE54-3781-EB44-BE05-577B72827403}" presName="theInnerList" presStyleCnt="0"/>
      <dgm:spPr/>
    </dgm:pt>
    <dgm:pt modelId="{F0955E45-D00C-EF48-9CC3-771A2FD49D0D}" type="pres">
      <dgm:prSet presAssocID="{7C36F676-B337-8144-87CB-DD0BE8918F93}" presName="child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C105F-6F81-1343-9604-E3CF75331595}" type="pres">
      <dgm:prSet presAssocID="{7C36F676-B337-8144-87CB-DD0BE8918F93}" presName="aSpace2" presStyleCnt="0"/>
      <dgm:spPr/>
    </dgm:pt>
    <dgm:pt modelId="{DCA76E79-3174-3041-91EE-FF67BABF5C15}" type="pres">
      <dgm:prSet presAssocID="{A76AAE29-53C5-4146-BC36-5635DB8F3649}" presName="child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EFB3BAA-ECC1-B946-9AF5-62420FB49D2D}" type="presOf" srcId="{14C00493-E7BC-CA4D-A491-DE316523DDA6}" destId="{62F23998-FAC9-9148-9933-EA723567FA11}" srcOrd="0" destOrd="0" presId="urn:microsoft.com/office/officeart/2005/8/layout/lProcess2"/>
    <dgm:cxn modelId="{40184BE5-9ED8-5E47-B200-1B4A4F61020A}" type="presOf" srcId="{7C36F676-B337-8144-87CB-DD0BE8918F93}" destId="{F0955E45-D00C-EF48-9CC3-771A2FD49D0D}" srcOrd="0" destOrd="0" presId="urn:microsoft.com/office/officeart/2005/8/layout/lProcess2"/>
    <dgm:cxn modelId="{D8A16D40-7523-B744-A80D-72B0A32FD4E0}" type="presOf" srcId="{5872FE54-3781-EB44-BE05-577B72827403}" destId="{9D5D55E9-99E8-5144-AD38-F4CB83FE3E5E}" srcOrd="0" destOrd="0" presId="urn:microsoft.com/office/officeart/2005/8/layout/lProcess2"/>
    <dgm:cxn modelId="{3DC92344-76F9-4F44-921E-6DA67659FA82}" type="presOf" srcId="{A76AAE29-53C5-4146-BC36-5635DB8F3649}" destId="{DCA76E79-3174-3041-91EE-FF67BABF5C15}" srcOrd="0" destOrd="0" presId="urn:microsoft.com/office/officeart/2005/8/layout/lProcess2"/>
    <dgm:cxn modelId="{5975972B-D47A-6C40-9850-164EDA1484D8}" srcId="{5872FE54-3781-EB44-BE05-577B72827403}" destId="{A76AAE29-53C5-4146-BC36-5635DB8F3649}" srcOrd="1" destOrd="0" parTransId="{C1D1A4B7-4A8E-DC40-9B55-B92AB81CC8CD}" sibTransId="{DB3AAFDC-3D73-AE49-A70B-82F4DB9E27F9}"/>
    <dgm:cxn modelId="{FFFA7250-61B7-4E48-A8DC-A0114FD745C6}" srcId="{14C00493-E7BC-CA4D-A491-DE316523DDA6}" destId="{5872FE54-3781-EB44-BE05-577B72827403}" srcOrd="0" destOrd="0" parTransId="{B9F33DB1-13B5-3145-9C86-AF92C8109E1E}" sibTransId="{9672D18F-0421-D84A-9A4D-523DDDCFED33}"/>
    <dgm:cxn modelId="{AFC05F48-242A-B443-A27E-CCE0C2C374DF}" type="presOf" srcId="{5872FE54-3781-EB44-BE05-577B72827403}" destId="{6141CDAB-23C9-164A-832A-3F93289FEDA2}" srcOrd="1" destOrd="0" presId="urn:microsoft.com/office/officeart/2005/8/layout/lProcess2"/>
    <dgm:cxn modelId="{6EB697DE-A907-D041-AE0C-2EA2DA499823}" srcId="{5872FE54-3781-EB44-BE05-577B72827403}" destId="{7C36F676-B337-8144-87CB-DD0BE8918F93}" srcOrd="0" destOrd="0" parTransId="{2C54AE84-62F1-A145-9C3A-796344573B89}" sibTransId="{A2B2BE4D-2F55-C14B-A94A-1885C953A525}"/>
    <dgm:cxn modelId="{13C982AF-6171-6F42-AF29-17E4C48CDD3A}" type="presParOf" srcId="{62F23998-FAC9-9148-9933-EA723567FA11}" destId="{1D7C4307-E4C4-EE49-8993-590C308C3623}" srcOrd="0" destOrd="0" presId="urn:microsoft.com/office/officeart/2005/8/layout/lProcess2"/>
    <dgm:cxn modelId="{9E5938EC-D15E-174A-A251-CBBDB8DC3FB6}" type="presParOf" srcId="{1D7C4307-E4C4-EE49-8993-590C308C3623}" destId="{9D5D55E9-99E8-5144-AD38-F4CB83FE3E5E}" srcOrd="0" destOrd="0" presId="urn:microsoft.com/office/officeart/2005/8/layout/lProcess2"/>
    <dgm:cxn modelId="{195D349F-F197-9644-82AF-8CE1BBAED6CF}" type="presParOf" srcId="{1D7C4307-E4C4-EE49-8993-590C308C3623}" destId="{6141CDAB-23C9-164A-832A-3F93289FEDA2}" srcOrd="1" destOrd="0" presId="urn:microsoft.com/office/officeart/2005/8/layout/lProcess2"/>
    <dgm:cxn modelId="{5531C26D-0C0C-0446-B110-A5C8BA8B1210}" type="presParOf" srcId="{1D7C4307-E4C4-EE49-8993-590C308C3623}" destId="{CEDB0FF2-161C-1C47-9813-EB758B35BA92}" srcOrd="2" destOrd="0" presId="urn:microsoft.com/office/officeart/2005/8/layout/lProcess2"/>
    <dgm:cxn modelId="{E91A8341-381A-1F4E-8E40-9058A6D05821}" type="presParOf" srcId="{CEDB0FF2-161C-1C47-9813-EB758B35BA92}" destId="{FB8AB904-3CBC-D84E-B176-9E1B883C6CC5}" srcOrd="0" destOrd="0" presId="urn:microsoft.com/office/officeart/2005/8/layout/lProcess2"/>
    <dgm:cxn modelId="{2691E560-7F22-A546-AB0C-B7106628F288}" type="presParOf" srcId="{FB8AB904-3CBC-D84E-B176-9E1B883C6CC5}" destId="{F0955E45-D00C-EF48-9CC3-771A2FD49D0D}" srcOrd="0" destOrd="0" presId="urn:microsoft.com/office/officeart/2005/8/layout/lProcess2"/>
    <dgm:cxn modelId="{F7946A5E-2E1E-BB43-B56D-66AA696327AC}" type="presParOf" srcId="{FB8AB904-3CBC-D84E-B176-9E1B883C6CC5}" destId="{FBFC105F-6F81-1343-9604-E3CF75331595}" srcOrd="1" destOrd="0" presId="urn:microsoft.com/office/officeart/2005/8/layout/lProcess2"/>
    <dgm:cxn modelId="{49437861-6DD8-864D-81B9-1A71DD1B61B7}" type="presParOf" srcId="{FB8AB904-3CBC-D84E-B176-9E1B883C6CC5}" destId="{DCA76E79-3174-3041-91EE-FF67BABF5C15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A15E129-1C41-404C-89C9-8F06606F09B0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EBF3D2-85D9-EF4A-82A2-DA9822A40C3B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1: Functionally tested</a:t>
          </a:r>
          <a:endParaRPr lang="en-US" dirty="0">
            <a:solidFill>
              <a:schemeClr val="tx1"/>
            </a:solidFill>
          </a:endParaRPr>
        </a:p>
      </dgm:t>
    </dgm:pt>
    <dgm:pt modelId="{3A908C5E-DD9E-FE40-94AA-DE145E179770}" type="parTrans" cxnId="{1CA9E536-7FA7-A84D-A6AC-5F4CAAD57437}">
      <dgm:prSet/>
      <dgm:spPr/>
      <dgm:t>
        <a:bodyPr/>
        <a:lstStyle/>
        <a:p>
          <a:endParaRPr lang="en-US"/>
        </a:p>
      </dgm:t>
    </dgm:pt>
    <dgm:pt modelId="{2C805720-CD14-EF44-9C48-A1A605CEFD01}" type="sibTrans" cxnId="{1CA9E536-7FA7-A84D-A6AC-5F4CAAD57437}">
      <dgm:prSet/>
      <dgm:spPr/>
      <dgm:t>
        <a:bodyPr/>
        <a:lstStyle/>
        <a:p>
          <a:endParaRPr lang="en-US"/>
        </a:p>
      </dgm:t>
    </dgm:pt>
    <dgm:pt modelId="{A14FC557-B648-9542-804C-6AB84188F7DE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2: Structurally tested</a:t>
          </a:r>
          <a:endParaRPr lang="en-US" dirty="0">
            <a:solidFill>
              <a:schemeClr val="tx1"/>
            </a:solidFill>
          </a:endParaRPr>
        </a:p>
      </dgm:t>
    </dgm:pt>
    <dgm:pt modelId="{8761AB01-E124-0546-AF1D-3975234BF431}" type="parTrans" cxnId="{BE3C0254-C82D-7741-89A7-2C1E578FC3AF}">
      <dgm:prSet/>
      <dgm:spPr/>
      <dgm:t>
        <a:bodyPr/>
        <a:lstStyle/>
        <a:p>
          <a:endParaRPr lang="en-US"/>
        </a:p>
      </dgm:t>
    </dgm:pt>
    <dgm:pt modelId="{0AD62EF3-355B-E840-B5FA-BDEC858EB9C6}" type="sibTrans" cxnId="{BE3C0254-C82D-7741-89A7-2C1E578FC3AF}">
      <dgm:prSet/>
      <dgm:spPr/>
      <dgm:t>
        <a:bodyPr/>
        <a:lstStyle/>
        <a:p>
          <a:endParaRPr lang="en-US"/>
        </a:p>
      </dgm:t>
    </dgm:pt>
    <dgm:pt modelId="{FD5A7135-7F26-5845-A6E4-56CE03D22B7E}">
      <dgm:prSet/>
      <dgm:spPr/>
      <dgm:t>
        <a:bodyPr/>
        <a:lstStyle/>
        <a:p>
          <a:pPr rtl="0"/>
          <a:r>
            <a:rPr lang="en-US" b="1" smtClean="0">
              <a:solidFill>
                <a:schemeClr val="tx1"/>
              </a:solidFill>
            </a:rPr>
            <a:t>EAL 3: Methodically tested and checked</a:t>
          </a:r>
          <a:endParaRPr lang="en-US" dirty="0">
            <a:solidFill>
              <a:schemeClr val="tx1"/>
            </a:solidFill>
          </a:endParaRPr>
        </a:p>
      </dgm:t>
    </dgm:pt>
    <dgm:pt modelId="{CAFA70AE-7BC2-B84B-BC65-5BAB43AF1558}" type="parTrans" cxnId="{91CB91A3-77C1-B74C-8E59-FF1CB3AA6731}">
      <dgm:prSet/>
      <dgm:spPr/>
      <dgm:t>
        <a:bodyPr/>
        <a:lstStyle/>
        <a:p>
          <a:endParaRPr lang="en-US"/>
        </a:p>
      </dgm:t>
    </dgm:pt>
    <dgm:pt modelId="{1B3BFFAF-9600-204C-AF6F-48C4AC30D046}" type="sibTrans" cxnId="{91CB91A3-77C1-B74C-8E59-FF1CB3AA6731}">
      <dgm:prSet/>
      <dgm:spPr/>
      <dgm:t>
        <a:bodyPr/>
        <a:lstStyle/>
        <a:p>
          <a:endParaRPr lang="en-US"/>
        </a:p>
      </dgm:t>
    </dgm:pt>
    <dgm:pt modelId="{F7FD6F60-DDA6-5947-AE11-9A6F006E10CF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4: Methodically designed, tested, and reviewed</a:t>
          </a:r>
          <a:endParaRPr lang="en-US" dirty="0">
            <a:solidFill>
              <a:schemeClr val="tx1"/>
            </a:solidFill>
          </a:endParaRPr>
        </a:p>
      </dgm:t>
    </dgm:pt>
    <dgm:pt modelId="{953ECD75-0C42-5241-AFD7-3CD525A64EC7}" type="parTrans" cxnId="{E375C741-0E6E-854F-B394-55059E1F631F}">
      <dgm:prSet/>
      <dgm:spPr/>
      <dgm:t>
        <a:bodyPr/>
        <a:lstStyle/>
        <a:p>
          <a:endParaRPr lang="en-US"/>
        </a:p>
      </dgm:t>
    </dgm:pt>
    <dgm:pt modelId="{E71B7568-4B51-2443-BC34-DDD492B8C04B}" type="sibTrans" cxnId="{E375C741-0E6E-854F-B394-55059E1F631F}">
      <dgm:prSet/>
      <dgm:spPr/>
      <dgm:t>
        <a:bodyPr/>
        <a:lstStyle/>
        <a:p>
          <a:endParaRPr lang="en-US"/>
        </a:p>
      </dgm:t>
    </dgm:pt>
    <dgm:pt modelId="{9D757400-4E05-8E42-9B02-C549D5040CBC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5: </a:t>
          </a:r>
          <a:r>
            <a:rPr lang="en-US" b="1" dirty="0" smtClean="0">
              <a:solidFill>
                <a:schemeClr val="tx1"/>
              </a:solidFill>
            </a:rPr>
            <a:t>Semi-formally </a:t>
          </a:r>
          <a:r>
            <a:rPr lang="en-US" b="1" dirty="0" smtClean="0">
              <a:solidFill>
                <a:schemeClr val="tx1"/>
              </a:solidFill>
            </a:rPr>
            <a:t>designed and tested</a:t>
          </a:r>
          <a:endParaRPr lang="en-US" dirty="0">
            <a:solidFill>
              <a:schemeClr val="tx1"/>
            </a:solidFill>
          </a:endParaRPr>
        </a:p>
      </dgm:t>
    </dgm:pt>
    <dgm:pt modelId="{CA00283E-4427-FE46-A928-75D4E3ADF1C1}" type="parTrans" cxnId="{1C588078-D412-A747-AACF-F2A23532B929}">
      <dgm:prSet/>
      <dgm:spPr/>
      <dgm:t>
        <a:bodyPr/>
        <a:lstStyle/>
        <a:p>
          <a:endParaRPr lang="en-US"/>
        </a:p>
      </dgm:t>
    </dgm:pt>
    <dgm:pt modelId="{29DB8CFE-EA49-C94D-B184-7AD1DCE00C11}" type="sibTrans" cxnId="{1C588078-D412-A747-AACF-F2A23532B929}">
      <dgm:prSet/>
      <dgm:spPr/>
      <dgm:t>
        <a:bodyPr/>
        <a:lstStyle/>
        <a:p>
          <a:endParaRPr lang="en-US"/>
        </a:p>
      </dgm:t>
    </dgm:pt>
    <dgm:pt modelId="{E7E36519-F4C9-164F-AB0F-B521D228A222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6: </a:t>
          </a:r>
          <a:r>
            <a:rPr lang="en-US" b="1" dirty="0" smtClean="0">
              <a:solidFill>
                <a:schemeClr val="tx1"/>
              </a:solidFill>
            </a:rPr>
            <a:t>Semi-formally </a:t>
          </a:r>
          <a:r>
            <a:rPr lang="en-US" b="1" dirty="0" smtClean="0">
              <a:solidFill>
                <a:schemeClr val="tx1"/>
              </a:solidFill>
            </a:rPr>
            <a:t>verified design and tested</a:t>
          </a:r>
          <a:endParaRPr lang="en-US" dirty="0">
            <a:solidFill>
              <a:schemeClr val="tx1"/>
            </a:solidFill>
          </a:endParaRPr>
        </a:p>
      </dgm:t>
    </dgm:pt>
    <dgm:pt modelId="{17516D90-3321-3942-8542-F1C8AA7CE5B5}" type="parTrans" cxnId="{6806C91D-56AB-7547-A2C3-E8062FA038C5}">
      <dgm:prSet/>
      <dgm:spPr/>
      <dgm:t>
        <a:bodyPr/>
        <a:lstStyle/>
        <a:p>
          <a:endParaRPr lang="en-US"/>
        </a:p>
      </dgm:t>
    </dgm:pt>
    <dgm:pt modelId="{1CA51BB3-DB42-324D-8D22-BE646EABDC7F}" type="sibTrans" cxnId="{6806C91D-56AB-7547-A2C3-E8062FA038C5}">
      <dgm:prSet/>
      <dgm:spPr/>
      <dgm:t>
        <a:bodyPr/>
        <a:lstStyle/>
        <a:p>
          <a:endParaRPr lang="en-US"/>
        </a:p>
      </dgm:t>
    </dgm:pt>
    <dgm:pt modelId="{712CCFAA-3AB2-B14E-9BF9-24AF05514138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EAL 7: Formally verified design and tested</a:t>
          </a:r>
          <a:endParaRPr lang="en-US" dirty="0">
            <a:solidFill>
              <a:schemeClr val="tx1"/>
            </a:solidFill>
          </a:endParaRPr>
        </a:p>
      </dgm:t>
    </dgm:pt>
    <dgm:pt modelId="{E702AC61-5EA0-684B-B338-F2EAC7329774}" type="parTrans" cxnId="{F0DDCE2E-3C06-7346-A065-587FDD7438F9}">
      <dgm:prSet/>
      <dgm:spPr/>
      <dgm:t>
        <a:bodyPr/>
        <a:lstStyle/>
        <a:p>
          <a:endParaRPr lang="en-US"/>
        </a:p>
      </dgm:t>
    </dgm:pt>
    <dgm:pt modelId="{99A9B998-2B03-1548-8B2C-E21E371F24E2}" type="sibTrans" cxnId="{F0DDCE2E-3C06-7346-A065-587FDD7438F9}">
      <dgm:prSet/>
      <dgm:spPr/>
      <dgm:t>
        <a:bodyPr/>
        <a:lstStyle/>
        <a:p>
          <a:endParaRPr lang="en-US"/>
        </a:p>
      </dgm:t>
    </dgm:pt>
    <dgm:pt modelId="{D028596C-5424-D144-B026-50D622571673}" type="pres">
      <dgm:prSet presAssocID="{4A15E129-1C41-404C-89C9-8F06606F09B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668530F-B9E7-E443-89B5-3F5788FB01E8}" type="pres">
      <dgm:prSet presAssocID="{0FEBF3D2-85D9-EF4A-82A2-DA9822A40C3B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6BEEE2-1349-254F-B2F5-29A6306701D3}" type="pres">
      <dgm:prSet presAssocID="{2C805720-CD14-EF44-9C48-A1A605CEFD01}" presName="spacer" presStyleCnt="0"/>
      <dgm:spPr/>
      <dgm:t>
        <a:bodyPr/>
        <a:lstStyle/>
        <a:p>
          <a:endParaRPr lang="en-US"/>
        </a:p>
      </dgm:t>
    </dgm:pt>
    <dgm:pt modelId="{DEF76544-BBA4-FF43-8C3E-093F1A121B2F}" type="pres">
      <dgm:prSet presAssocID="{A14FC557-B648-9542-804C-6AB84188F7DE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8F436F-8973-1B40-BB6E-4E199887E582}" type="pres">
      <dgm:prSet presAssocID="{0AD62EF3-355B-E840-B5FA-BDEC858EB9C6}" presName="spacer" presStyleCnt="0"/>
      <dgm:spPr/>
      <dgm:t>
        <a:bodyPr/>
        <a:lstStyle/>
        <a:p>
          <a:endParaRPr lang="en-US"/>
        </a:p>
      </dgm:t>
    </dgm:pt>
    <dgm:pt modelId="{EF3238F6-E1C0-5844-B156-C0B2EE5B76FC}" type="pres">
      <dgm:prSet presAssocID="{FD5A7135-7F26-5845-A6E4-56CE03D22B7E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D9DC42-F5FA-0D4E-B298-75E5F986B74A}" type="pres">
      <dgm:prSet presAssocID="{1B3BFFAF-9600-204C-AF6F-48C4AC30D046}" presName="spacer" presStyleCnt="0"/>
      <dgm:spPr/>
      <dgm:t>
        <a:bodyPr/>
        <a:lstStyle/>
        <a:p>
          <a:endParaRPr lang="en-US"/>
        </a:p>
      </dgm:t>
    </dgm:pt>
    <dgm:pt modelId="{3638AF6E-DBE3-6540-81FE-1021EF4DAE0E}" type="pres">
      <dgm:prSet presAssocID="{F7FD6F60-DDA6-5947-AE11-9A6F006E10CF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F23947-DAA2-6546-B4C2-9AD6D5DE6E20}" type="pres">
      <dgm:prSet presAssocID="{E71B7568-4B51-2443-BC34-DDD492B8C04B}" presName="spacer" presStyleCnt="0"/>
      <dgm:spPr/>
      <dgm:t>
        <a:bodyPr/>
        <a:lstStyle/>
        <a:p>
          <a:endParaRPr lang="en-US"/>
        </a:p>
      </dgm:t>
    </dgm:pt>
    <dgm:pt modelId="{87E28CDB-7F59-2E42-BB8A-6DB3E686466C}" type="pres">
      <dgm:prSet presAssocID="{9D757400-4E05-8E42-9B02-C549D5040CBC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EF077B-C348-DF4A-867A-B759D39B4486}" type="pres">
      <dgm:prSet presAssocID="{29DB8CFE-EA49-C94D-B184-7AD1DCE00C11}" presName="spacer" presStyleCnt="0"/>
      <dgm:spPr/>
      <dgm:t>
        <a:bodyPr/>
        <a:lstStyle/>
        <a:p>
          <a:endParaRPr lang="en-US"/>
        </a:p>
      </dgm:t>
    </dgm:pt>
    <dgm:pt modelId="{9F405E0D-4C40-8946-BC45-7D11102D77EC}" type="pres">
      <dgm:prSet presAssocID="{E7E36519-F4C9-164F-AB0F-B521D228A222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0676A8-9070-DA4F-996B-EF9FA8F553EA}" type="pres">
      <dgm:prSet presAssocID="{1CA51BB3-DB42-324D-8D22-BE646EABDC7F}" presName="spacer" presStyleCnt="0"/>
      <dgm:spPr/>
      <dgm:t>
        <a:bodyPr/>
        <a:lstStyle/>
        <a:p>
          <a:endParaRPr lang="en-US"/>
        </a:p>
      </dgm:t>
    </dgm:pt>
    <dgm:pt modelId="{EE7BA92E-70FE-6343-9E28-1948D54E5205}" type="pres">
      <dgm:prSet presAssocID="{712CCFAA-3AB2-B14E-9BF9-24AF0551413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ABC78A6-80B9-814E-983C-8C97EE950EDC}" type="presOf" srcId="{E7E36519-F4C9-164F-AB0F-B521D228A222}" destId="{9F405E0D-4C40-8946-BC45-7D11102D77EC}" srcOrd="0" destOrd="0" presId="urn:microsoft.com/office/officeart/2005/8/layout/vList2"/>
    <dgm:cxn modelId="{8E4C1BF8-D47D-7D41-B9AE-F05EDF9AA844}" type="presOf" srcId="{A14FC557-B648-9542-804C-6AB84188F7DE}" destId="{DEF76544-BBA4-FF43-8C3E-093F1A121B2F}" srcOrd="0" destOrd="0" presId="urn:microsoft.com/office/officeart/2005/8/layout/vList2"/>
    <dgm:cxn modelId="{D6C54E5E-E219-4748-9940-F0D23E86D249}" type="presOf" srcId="{712CCFAA-3AB2-B14E-9BF9-24AF05514138}" destId="{EE7BA92E-70FE-6343-9E28-1948D54E5205}" srcOrd="0" destOrd="0" presId="urn:microsoft.com/office/officeart/2005/8/layout/vList2"/>
    <dgm:cxn modelId="{6806C91D-56AB-7547-A2C3-E8062FA038C5}" srcId="{4A15E129-1C41-404C-89C9-8F06606F09B0}" destId="{E7E36519-F4C9-164F-AB0F-B521D228A222}" srcOrd="5" destOrd="0" parTransId="{17516D90-3321-3942-8542-F1C8AA7CE5B5}" sibTransId="{1CA51BB3-DB42-324D-8D22-BE646EABDC7F}"/>
    <dgm:cxn modelId="{037361A6-5902-8B4D-839F-1653FCDD723B}" type="presOf" srcId="{4A15E129-1C41-404C-89C9-8F06606F09B0}" destId="{D028596C-5424-D144-B026-50D622571673}" srcOrd="0" destOrd="0" presId="urn:microsoft.com/office/officeart/2005/8/layout/vList2"/>
    <dgm:cxn modelId="{A496B9A5-22EA-544B-8017-53FB2D7139ED}" type="presOf" srcId="{0FEBF3D2-85D9-EF4A-82A2-DA9822A40C3B}" destId="{D668530F-B9E7-E443-89B5-3F5788FB01E8}" srcOrd="0" destOrd="0" presId="urn:microsoft.com/office/officeart/2005/8/layout/vList2"/>
    <dgm:cxn modelId="{41E3C771-554C-BD4E-B912-7EEDE14EFFBD}" type="presOf" srcId="{F7FD6F60-DDA6-5947-AE11-9A6F006E10CF}" destId="{3638AF6E-DBE3-6540-81FE-1021EF4DAE0E}" srcOrd="0" destOrd="0" presId="urn:microsoft.com/office/officeart/2005/8/layout/vList2"/>
    <dgm:cxn modelId="{91CB91A3-77C1-B74C-8E59-FF1CB3AA6731}" srcId="{4A15E129-1C41-404C-89C9-8F06606F09B0}" destId="{FD5A7135-7F26-5845-A6E4-56CE03D22B7E}" srcOrd="2" destOrd="0" parTransId="{CAFA70AE-7BC2-B84B-BC65-5BAB43AF1558}" sibTransId="{1B3BFFAF-9600-204C-AF6F-48C4AC30D046}"/>
    <dgm:cxn modelId="{1CA9E536-7FA7-A84D-A6AC-5F4CAAD57437}" srcId="{4A15E129-1C41-404C-89C9-8F06606F09B0}" destId="{0FEBF3D2-85D9-EF4A-82A2-DA9822A40C3B}" srcOrd="0" destOrd="0" parTransId="{3A908C5E-DD9E-FE40-94AA-DE145E179770}" sibTransId="{2C805720-CD14-EF44-9C48-A1A605CEFD01}"/>
    <dgm:cxn modelId="{4B6C4A4D-2128-864A-815E-D82B11082A2D}" type="presOf" srcId="{9D757400-4E05-8E42-9B02-C549D5040CBC}" destId="{87E28CDB-7F59-2E42-BB8A-6DB3E686466C}" srcOrd="0" destOrd="0" presId="urn:microsoft.com/office/officeart/2005/8/layout/vList2"/>
    <dgm:cxn modelId="{F0DDCE2E-3C06-7346-A065-587FDD7438F9}" srcId="{4A15E129-1C41-404C-89C9-8F06606F09B0}" destId="{712CCFAA-3AB2-B14E-9BF9-24AF05514138}" srcOrd="6" destOrd="0" parTransId="{E702AC61-5EA0-684B-B338-F2EAC7329774}" sibTransId="{99A9B998-2B03-1548-8B2C-E21E371F24E2}"/>
    <dgm:cxn modelId="{BE3C0254-C82D-7741-89A7-2C1E578FC3AF}" srcId="{4A15E129-1C41-404C-89C9-8F06606F09B0}" destId="{A14FC557-B648-9542-804C-6AB84188F7DE}" srcOrd="1" destOrd="0" parTransId="{8761AB01-E124-0546-AF1D-3975234BF431}" sibTransId="{0AD62EF3-355B-E840-B5FA-BDEC858EB9C6}"/>
    <dgm:cxn modelId="{7E669B7A-3820-7245-9156-B37D3FB1BBCD}" type="presOf" srcId="{FD5A7135-7F26-5845-A6E4-56CE03D22B7E}" destId="{EF3238F6-E1C0-5844-B156-C0B2EE5B76FC}" srcOrd="0" destOrd="0" presId="urn:microsoft.com/office/officeart/2005/8/layout/vList2"/>
    <dgm:cxn modelId="{1C588078-D412-A747-AACF-F2A23532B929}" srcId="{4A15E129-1C41-404C-89C9-8F06606F09B0}" destId="{9D757400-4E05-8E42-9B02-C549D5040CBC}" srcOrd="4" destOrd="0" parTransId="{CA00283E-4427-FE46-A928-75D4E3ADF1C1}" sibTransId="{29DB8CFE-EA49-C94D-B184-7AD1DCE00C11}"/>
    <dgm:cxn modelId="{E375C741-0E6E-854F-B394-55059E1F631F}" srcId="{4A15E129-1C41-404C-89C9-8F06606F09B0}" destId="{F7FD6F60-DDA6-5947-AE11-9A6F006E10CF}" srcOrd="3" destOrd="0" parTransId="{953ECD75-0C42-5241-AFD7-3CD525A64EC7}" sibTransId="{E71B7568-4B51-2443-BC34-DDD492B8C04B}"/>
    <dgm:cxn modelId="{25083A65-4D49-A645-8AE9-ACDC7823F606}" type="presParOf" srcId="{D028596C-5424-D144-B026-50D622571673}" destId="{D668530F-B9E7-E443-89B5-3F5788FB01E8}" srcOrd="0" destOrd="0" presId="urn:microsoft.com/office/officeart/2005/8/layout/vList2"/>
    <dgm:cxn modelId="{1CB96B3B-8977-9145-8948-1052E5626009}" type="presParOf" srcId="{D028596C-5424-D144-B026-50D622571673}" destId="{786BEEE2-1349-254F-B2F5-29A6306701D3}" srcOrd="1" destOrd="0" presId="urn:microsoft.com/office/officeart/2005/8/layout/vList2"/>
    <dgm:cxn modelId="{6B04DA21-A443-2E41-9C9C-D09F3D3D3CDE}" type="presParOf" srcId="{D028596C-5424-D144-B026-50D622571673}" destId="{DEF76544-BBA4-FF43-8C3E-093F1A121B2F}" srcOrd="2" destOrd="0" presId="urn:microsoft.com/office/officeart/2005/8/layout/vList2"/>
    <dgm:cxn modelId="{5770EF63-979D-1144-9E96-59FC05E3FC21}" type="presParOf" srcId="{D028596C-5424-D144-B026-50D622571673}" destId="{7B8F436F-8973-1B40-BB6E-4E199887E582}" srcOrd="3" destOrd="0" presId="urn:microsoft.com/office/officeart/2005/8/layout/vList2"/>
    <dgm:cxn modelId="{55442B78-712D-5649-8B53-91FBBB6E73D1}" type="presParOf" srcId="{D028596C-5424-D144-B026-50D622571673}" destId="{EF3238F6-E1C0-5844-B156-C0B2EE5B76FC}" srcOrd="4" destOrd="0" presId="urn:microsoft.com/office/officeart/2005/8/layout/vList2"/>
    <dgm:cxn modelId="{FCCE8C85-C262-2047-8B90-D9BAFAF8B822}" type="presParOf" srcId="{D028596C-5424-D144-B026-50D622571673}" destId="{B6D9DC42-F5FA-0D4E-B298-75E5F986B74A}" srcOrd="5" destOrd="0" presId="urn:microsoft.com/office/officeart/2005/8/layout/vList2"/>
    <dgm:cxn modelId="{E1F7F811-C3C7-8C4E-BDD5-4A79BE725265}" type="presParOf" srcId="{D028596C-5424-D144-B026-50D622571673}" destId="{3638AF6E-DBE3-6540-81FE-1021EF4DAE0E}" srcOrd="6" destOrd="0" presId="urn:microsoft.com/office/officeart/2005/8/layout/vList2"/>
    <dgm:cxn modelId="{616D0CDA-9470-BC42-BAD9-578A4A3FD7F8}" type="presParOf" srcId="{D028596C-5424-D144-B026-50D622571673}" destId="{4EF23947-DAA2-6546-B4C2-9AD6D5DE6E20}" srcOrd="7" destOrd="0" presId="urn:microsoft.com/office/officeart/2005/8/layout/vList2"/>
    <dgm:cxn modelId="{E880D6D5-ACE1-9544-9CAA-4059B209B102}" type="presParOf" srcId="{D028596C-5424-D144-B026-50D622571673}" destId="{87E28CDB-7F59-2E42-BB8A-6DB3E686466C}" srcOrd="8" destOrd="0" presId="urn:microsoft.com/office/officeart/2005/8/layout/vList2"/>
    <dgm:cxn modelId="{EB332356-2B76-1E40-8815-20B54B1F03BD}" type="presParOf" srcId="{D028596C-5424-D144-B026-50D622571673}" destId="{CBEF077B-C348-DF4A-867A-B759D39B4486}" srcOrd="9" destOrd="0" presId="urn:microsoft.com/office/officeart/2005/8/layout/vList2"/>
    <dgm:cxn modelId="{929E8E61-29F6-B544-A5C3-C464EE86AAE2}" type="presParOf" srcId="{D028596C-5424-D144-B026-50D622571673}" destId="{9F405E0D-4C40-8946-BC45-7D11102D77EC}" srcOrd="10" destOrd="0" presId="urn:microsoft.com/office/officeart/2005/8/layout/vList2"/>
    <dgm:cxn modelId="{880E2A53-FE1F-1A49-95AE-DAB6A47BAF19}" type="presParOf" srcId="{D028596C-5424-D144-B026-50D622571673}" destId="{5A0676A8-9070-DA4F-996B-EF9FA8F553EA}" srcOrd="11" destOrd="0" presId="urn:microsoft.com/office/officeart/2005/8/layout/vList2"/>
    <dgm:cxn modelId="{2249E38C-4AB3-2048-8BC4-32C701EDD899}" type="presParOf" srcId="{D028596C-5424-D144-B026-50D622571673}" destId="{EE7BA92E-70FE-6343-9E28-1948D54E5205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893012E-5D75-AD43-A238-ECE96BF72492}" type="doc">
      <dgm:prSet loTypeId="urn:microsoft.com/office/officeart/2008/layout/VerticalCurvedList" loCatId="process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AFA2BB5-2268-A94B-8DA7-1C51D2844DEC}">
      <dgm:prSet custT="1"/>
      <dgm:spPr/>
      <dgm:t>
        <a:bodyPr/>
        <a:lstStyle/>
        <a:p>
          <a:pPr rtl="0"/>
          <a:r>
            <a:rPr lang="en-US" sz="1300" b="1" dirty="0" smtClean="0">
              <a:latin typeface="+mj-lt"/>
            </a:rPr>
            <a:t>Ensures security features work correctly and effectively and show no exploitable vulnerabilities</a:t>
          </a:r>
          <a:endParaRPr lang="en-US" sz="1300" b="1" dirty="0">
            <a:latin typeface="+mj-lt"/>
          </a:endParaRPr>
        </a:p>
      </dgm:t>
    </dgm:pt>
    <dgm:pt modelId="{A2EC6392-B1C9-8C4A-BC5B-A630E0D3A90B}" type="parTrans" cxnId="{778523EA-534A-BF40-B613-D843EDC9E3ED}">
      <dgm:prSet/>
      <dgm:spPr/>
      <dgm:t>
        <a:bodyPr/>
        <a:lstStyle/>
        <a:p>
          <a:endParaRPr lang="en-US"/>
        </a:p>
      </dgm:t>
    </dgm:pt>
    <dgm:pt modelId="{B4B899CF-F08E-9E4F-BB36-D8CE567E8102}" type="sibTrans" cxnId="{778523EA-534A-BF40-B613-D843EDC9E3ED}">
      <dgm:prSet/>
      <dgm:spPr/>
      <dgm:t>
        <a:bodyPr/>
        <a:lstStyle/>
        <a:p>
          <a:endParaRPr lang="en-US"/>
        </a:p>
      </dgm:t>
    </dgm:pt>
    <dgm:pt modelId="{B06913E7-00B6-BA44-B55F-851EB2BF3FB9}">
      <dgm:prSet custT="1"/>
      <dgm:spPr/>
      <dgm:t>
        <a:bodyPr/>
        <a:lstStyle/>
        <a:p>
          <a:pPr rtl="0"/>
          <a:r>
            <a:rPr lang="en-US" sz="1300" b="1" smtClean="0">
              <a:latin typeface="+mj-lt"/>
            </a:rPr>
            <a:t>Performed in parallel with or after the development of the TOE</a:t>
          </a:r>
          <a:endParaRPr lang="en-US" sz="1300" b="1">
            <a:latin typeface="+mj-lt"/>
          </a:endParaRPr>
        </a:p>
      </dgm:t>
    </dgm:pt>
    <dgm:pt modelId="{2721FDA3-9DEE-2F43-A5A3-577606AF632B}" type="parTrans" cxnId="{53948C69-9CD3-AE43-AAF9-4F06C64C1291}">
      <dgm:prSet/>
      <dgm:spPr/>
      <dgm:t>
        <a:bodyPr/>
        <a:lstStyle/>
        <a:p>
          <a:endParaRPr lang="en-US"/>
        </a:p>
      </dgm:t>
    </dgm:pt>
    <dgm:pt modelId="{1814C79E-2154-3145-83A8-E22E2C2C01BA}" type="sibTrans" cxnId="{53948C69-9CD3-AE43-AAF9-4F06C64C1291}">
      <dgm:prSet/>
      <dgm:spPr/>
      <dgm:t>
        <a:bodyPr/>
        <a:lstStyle/>
        <a:p>
          <a:endParaRPr lang="en-US"/>
        </a:p>
      </dgm:t>
    </dgm:pt>
    <dgm:pt modelId="{6E2615C3-2497-9940-9714-ED4B4A58DE06}">
      <dgm:prSet custT="1"/>
      <dgm:spPr/>
      <dgm:t>
        <a:bodyPr/>
        <a:lstStyle/>
        <a:p>
          <a:pPr rtl="0"/>
          <a:r>
            <a:rPr lang="en-US" sz="1300" b="1" smtClean="0">
              <a:latin typeface="+mj-lt"/>
            </a:rPr>
            <a:t>Higher levels entail: greater rigor, more time, more cost</a:t>
          </a:r>
          <a:endParaRPr lang="en-US" sz="1300" b="1">
            <a:latin typeface="+mj-lt"/>
          </a:endParaRPr>
        </a:p>
      </dgm:t>
    </dgm:pt>
    <dgm:pt modelId="{17CBC361-7DFE-8642-96F2-18EF1F128B0A}" type="parTrans" cxnId="{5106CE94-8EBB-8D49-AD59-78D95AE05FCE}">
      <dgm:prSet/>
      <dgm:spPr/>
      <dgm:t>
        <a:bodyPr/>
        <a:lstStyle/>
        <a:p>
          <a:endParaRPr lang="en-US"/>
        </a:p>
      </dgm:t>
    </dgm:pt>
    <dgm:pt modelId="{D39AAE5A-5359-534E-8DD8-F83FC4EB92A1}" type="sibTrans" cxnId="{5106CE94-8EBB-8D49-AD59-78D95AE05FCE}">
      <dgm:prSet/>
      <dgm:spPr/>
      <dgm:t>
        <a:bodyPr/>
        <a:lstStyle/>
        <a:p>
          <a:endParaRPr lang="en-US"/>
        </a:p>
      </dgm:t>
    </dgm:pt>
    <dgm:pt modelId="{CC6F3FF0-37CE-084C-8FAF-DE2E0592F9AC}">
      <dgm:prSet custT="1"/>
      <dgm:spPr/>
      <dgm:t>
        <a:bodyPr/>
        <a:lstStyle/>
        <a:p>
          <a:pPr rtl="0"/>
          <a:r>
            <a:rPr lang="en-US" sz="1300" b="1" smtClean="0">
              <a:latin typeface="+mj-lt"/>
            </a:rPr>
            <a:t>Principle input: security target, evidence, actual TOE</a:t>
          </a:r>
          <a:endParaRPr lang="en-US" sz="1300" b="1">
            <a:latin typeface="+mj-lt"/>
          </a:endParaRPr>
        </a:p>
      </dgm:t>
    </dgm:pt>
    <dgm:pt modelId="{B86351D2-75EF-8449-882F-9F6C7133F24C}" type="parTrans" cxnId="{360344DA-48D3-164C-AD04-D38393FC0776}">
      <dgm:prSet/>
      <dgm:spPr/>
      <dgm:t>
        <a:bodyPr/>
        <a:lstStyle/>
        <a:p>
          <a:endParaRPr lang="en-US"/>
        </a:p>
      </dgm:t>
    </dgm:pt>
    <dgm:pt modelId="{C8332CBD-73EC-F042-B60F-743E93749F32}" type="sibTrans" cxnId="{360344DA-48D3-164C-AD04-D38393FC0776}">
      <dgm:prSet/>
      <dgm:spPr/>
      <dgm:t>
        <a:bodyPr/>
        <a:lstStyle/>
        <a:p>
          <a:endParaRPr lang="en-US"/>
        </a:p>
      </dgm:t>
    </dgm:pt>
    <dgm:pt modelId="{B4A2439E-F790-124A-A2DC-A61D6D0EA949}">
      <dgm:prSet custT="1"/>
      <dgm:spPr/>
      <dgm:t>
        <a:bodyPr/>
        <a:lstStyle/>
        <a:p>
          <a:pPr rtl="0"/>
          <a:r>
            <a:rPr lang="en-US" sz="1300" b="1" dirty="0" smtClean="0">
              <a:latin typeface="+mj-lt"/>
            </a:rPr>
            <a:t>Result: confirm security target is satisfied for TOE</a:t>
          </a:r>
          <a:endParaRPr lang="en-US" sz="1300" b="1" dirty="0">
            <a:latin typeface="+mj-lt"/>
          </a:endParaRPr>
        </a:p>
      </dgm:t>
    </dgm:pt>
    <dgm:pt modelId="{57541CFA-0D2B-A14D-842F-0FA1F5D2DD54}" type="parTrans" cxnId="{35959CC1-215E-3743-9074-E801787F1CE9}">
      <dgm:prSet/>
      <dgm:spPr/>
      <dgm:t>
        <a:bodyPr/>
        <a:lstStyle/>
        <a:p>
          <a:endParaRPr lang="en-US"/>
        </a:p>
      </dgm:t>
    </dgm:pt>
    <dgm:pt modelId="{4A247A68-73CE-6142-A4B1-1225475D64D9}" type="sibTrans" cxnId="{35959CC1-215E-3743-9074-E801787F1CE9}">
      <dgm:prSet/>
      <dgm:spPr/>
      <dgm:t>
        <a:bodyPr/>
        <a:lstStyle/>
        <a:p>
          <a:endParaRPr lang="en-US"/>
        </a:p>
      </dgm:t>
    </dgm:pt>
    <dgm:pt modelId="{90AE8B9E-4A30-F341-BE98-CDC7DEDBF18A}">
      <dgm:prSet custT="1"/>
      <dgm:spPr/>
      <dgm:t>
        <a:bodyPr/>
        <a:lstStyle/>
        <a:p>
          <a:pPr rtl="0"/>
          <a:r>
            <a:rPr lang="en-US" sz="1300" b="1" smtClean="0">
              <a:latin typeface="+mj-lt"/>
            </a:rPr>
            <a:t>Process relates security target to high-level design, low-level design, functional specification, source code implementation, and object code and hardware realization of the TOE</a:t>
          </a:r>
          <a:endParaRPr lang="en-US" sz="1300" b="1">
            <a:latin typeface="+mj-lt"/>
          </a:endParaRPr>
        </a:p>
      </dgm:t>
    </dgm:pt>
    <dgm:pt modelId="{6CF789DD-7D30-B54E-BA6F-616E58412E2C}" type="parTrans" cxnId="{1CF7E5DF-6AEA-664F-9C15-4320057292E6}">
      <dgm:prSet/>
      <dgm:spPr/>
      <dgm:t>
        <a:bodyPr/>
        <a:lstStyle/>
        <a:p>
          <a:endParaRPr lang="en-US"/>
        </a:p>
      </dgm:t>
    </dgm:pt>
    <dgm:pt modelId="{CA45A953-86B9-4843-B7AE-E4927BE27478}" type="sibTrans" cxnId="{1CF7E5DF-6AEA-664F-9C15-4320057292E6}">
      <dgm:prSet/>
      <dgm:spPr/>
      <dgm:t>
        <a:bodyPr/>
        <a:lstStyle/>
        <a:p>
          <a:endParaRPr lang="en-US"/>
        </a:p>
      </dgm:t>
    </dgm:pt>
    <dgm:pt modelId="{637FD4C4-4B84-1342-9714-36294B1533F8}">
      <dgm:prSet custT="1"/>
      <dgm:spPr/>
      <dgm:t>
        <a:bodyPr/>
        <a:lstStyle/>
        <a:p>
          <a:pPr rtl="0"/>
          <a:r>
            <a:rPr lang="en-US" sz="1300" b="1" dirty="0" smtClean="0">
              <a:latin typeface="+mj-lt"/>
            </a:rPr>
            <a:t>Degree of rigor and depth of analysis are determined by assurance level desired</a:t>
          </a:r>
          <a:endParaRPr lang="en-US" sz="1300" b="1" dirty="0">
            <a:latin typeface="+mj-lt"/>
          </a:endParaRPr>
        </a:p>
      </dgm:t>
    </dgm:pt>
    <dgm:pt modelId="{49787EE1-C47E-8A4B-8C36-3179C7C77B5A}" type="parTrans" cxnId="{D7AFFF38-9519-E249-8956-BACCB0E307AA}">
      <dgm:prSet/>
      <dgm:spPr/>
      <dgm:t>
        <a:bodyPr/>
        <a:lstStyle/>
        <a:p>
          <a:endParaRPr lang="en-US"/>
        </a:p>
      </dgm:t>
    </dgm:pt>
    <dgm:pt modelId="{2992CCA9-20D0-CD41-ACA1-3FC54B5203D8}" type="sibTrans" cxnId="{D7AFFF38-9519-E249-8956-BACCB0E307AA}">
      <dgm:prSet/>
      <dgm:spPr/>
      <dgm:t>
        <a:bodyPr/>
        <a:lstStyle/>
        <a:p>
          <a:endParaRPr lang="en-US"/>
        </a:p>
      </dgm:t>
    </dgm:pt>
    <dgm:pt modelId="{65353B8D-0A20-A247-8C0C-0D5CBFD35EAB}" type="pres">
      <dgm:prSet presAssocID="{0893012E-5D75-AD43-A238-ECE96BF72492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99880E49-2F98-364A-8F58-6AD44D5C5619}" type="pres">
      <dgm:prSet presAssocID="{0893012E-5D75-AD43-A238-ECE96BF72492}" presName="Name1" presStyleCnt="0"/>
      <dgm:spPr/>
    </dgm:pt>
    <dgm:pt modelId="{F3BB8996-0B17-3E43-AC9E-5DC2AD043C11}" type="pres">
      <dgm:prSet presAssocID="{0893012E-5D75-AD43-A238-ECE96BF72492}" presName="cycle" presStyleCnt="0"/>
      <dgm:spPr/>
    </dgm:pt>
    <dgm:pt modelId="{338B192E-D6C7-004B-885E-94E47CC563C3}" type="pres">
      <dgm:prSet presAssocID="{0893012E-5D75-AD43-A238-ECE96BF72492}" presName="srcNode" presStyleLbl="node1" presStyleIdx="0" presStyleCnt="7"/>
      <dgm:spPr/>
    </dgm:pt>
    <dgm:pt modelId="{42B9D400-0457-6246-B1DB-4E48065BFF4E}" type="pres">
      <dgm:prSet presAssocID="{0893012E-5D75-AD43-A238-ECE96BF72492}" presName="conn" presStyleLbl="parChTrans1D2" presStyleIdx="0" presStyleCnt="1"/>
      <dgm:spPr/>
      <dgm:t>
        <a:bodyPr/>
        <a:lstStyle/>
        <a:p>
          <a:endParaRPr lang="en-US"/>
        </a:p>
      </dgm:t>
    </dgm:pt>
    <dgm:pt modelId="{ADBB4C18-8638-B648-8BBB-76FB1CCA89F2}" type="pres">
      <dgm:prSet presAssocID="{0893012E-5D75-AD43-A238-ECE96BF72492}" presName="extraNode" presStyleLbl="node1" presStyleIdx="0" presStyleCnt="7"/>
      <dgm:spPr/>
    </dgm:pt>
    <dgm:pt modelId="{D0D76C81-B49A-0C4A-83B5-D5733EB250A6}" type="pres">
      <dgm:prSet presAssocID="{0893012E-5D75-AD43-A238-ECE96BF72492}" presName="dstNode" presStyleLbl="node1" presStyleIdx="0" presStyleCnt="7"/>
      <dgm:spPr/>
    </dgm:pt>
    <dgm:pt modelId="{67DF4C62-B932-C74F-A944-980A9372C099}" type="pres">
      <dgm:prSet presAssocID="{FAFA2BB5-2268-A94B-8DA7-1C51D2844DEC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1D919B-F45B-4641-BE5E-D2A9D2B9D08E}" type="pres">
      <dgm:prSet presAssocID="{FAFA2BB5-2268-A94B-8DA7-1C51D2844DEC}" presName="accent_1" presStyleCnt="0"/>
      <dgm:spPr/>
    </dgm:pt>
    <dgm:pt modelId="{B19B6629-B075-004F-8534-FCC27FA109B9}" type="pres">
      <dgm:prSet presAssocID="{FAFA2BB5-2268-A94B-8DA7-1C51D2844DEC}" presName="accentRepeatNode" presStyleLbl="solidFgAcc1" presStyleIdx="0" presStyleCnt="7"/>
      <dgm:spPr/>
    </dgm:pt>
    <dgm:pt modelId="{0B9BBF1D-1BE1-CE46-BB70-C5271AD18E92}" type="pres">
      <dgm:prSet presAssocID="{B06913E7-00B6-BA44-B55F-851EB2BF3FB9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863025-9AB5-2847-B62B-C4F1BB03804F}" type="pres">
      <dgm:prSet presAssocID="{B06913E7-00B6-BA44-B55F-851EB2BF3FB9}" presName="accent_2" presStyleCnt="0"/>
      <dgm:spPr/>
    </dgm:pt>
    <dgm:pt modelId="{9743909C-12EB-A64A-9870-DF1B26923128}" type="pres">
      <dgm:prSet presAssocID="{B06913E7-00B6-BA44-B55F-851EB2BF3FB9}" presName="accentRepeatNode" presStyleLbl="solidFgAcc1" presStyleIdx="1" presStyleCnt="7"/>
      <dgm:spPr/>
    </dgm:pt>
    <dgm:pt modelId="{4EE3BC23-DD7A-B04C-BFB8-F896F1C4518C}" type="pres">
      <dgm:prSet presAssocID="{6E2615C3-2497-9940-9714-ED4B4A58DE06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F87D48-B700-4C4A-A456-B0915F42F211}" type="pres">
      <dgm:prSet presAssocID="{6E2615C3-2497-9940-9714-ED4B4A58DE06}" presName="accent_3" presStyleCnt="0"/>
      <dgm:spPr/>
    </dgm:pt>
    <dgm:pt modelId="{29F56322-D7D3-B047-B2DC-86201606C334}" type="pres">
      <dgm:prSet presAssocID="{6E2615C3-2497-9940-9714-ED4B4A58DE06}" presName="accentRepeatNode" presStyleLbl="solidFgAcc1" presStyleIdx="2" presStyleCnt="7"/>
      <dgm:spPr/>
    </dgm:pt>
    <dgm:pt modelId="{8FD3EFC2-40DC-6646-B75A-34705F2F11D2}" type="pres">
      <dgm:prSet presAssocID="{CC6F3FF0-37CE-084C-8FAF-DE2E0592F9AC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112CFB-1269-1C48-8767-AEFE1FA5EF84}" type="pres">
      <dgm:prSet presAssocID="{CC6F3FF0-37CE-084C-8FAF-DE2E0592F9AC}" presName="accent_4" presStyleCnt="0"/>
      <dgm:spPr/>
    </dgm:pt>
    <dgm:pt modelId="{8FEEF75E-E91C-BE4F-B071-5E3B53A4EA55}" type="pres">
      <dgm:prSet presAssocID="{CC6F3FF0-37CE-084C-8FAF-DE2E0592F9AC}" presName="accentRepeatNode" presStyleLbl="solidFgAcc1" presStyleIdx="3" presStyleCnt="7"/>
      <dgm:spPr/>
    </dgm:pt>
    <dgm:pt modelId="{89CB4060-C89D-7D45-875D-A38559B476CE}" type="pres">
      <dgm:prSet presAssocID="{B4A2439E-F790-124A-A2DC-A61D6D0EA949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5A40D7-7692-9F47-87F4-019A85B41C56}" type="pres">
      <dgm:prSet presAssocID="{B4A2439E-F790-124A-A2DC-A61D6D0EA949}" presName="accent_5" presStyleCnt="0"/>
      <dgm:spPr/>
    </dgm:pt>
    <dgm:pt modelId="{A9DEAF11-C72A-074F-8955-A0CF5560F2F3}" type="pres">
      <dgm:prSet presAssocID="{B4A2439E-F790-124A-A2DC-A61D6D0EA949}" presName="accentRepeatNode" presStyleLbl="solidFgAcc1" presStyleIdx="4" presStyleCnt="7"/>
      <dgm:spPr/>
    </dgm:pt>
    <dgm:pt modelId="{A34417D2-5A98-B24F-B136-288B34B91132}" type="pres">
      <dgm:prSet presAssocID="{90AE8B9E-4A30-F341-BE98-CDC7DEDBF18A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A56943-0CFA-A342-89BE-D48EAB6D9FB5}" type="pres">
      <dgm:prSet presAssocID="{90AE8B9E-4A30-F341-BE98-CDC7DEDBF18A}" presName="accent_6" presStyleCnt="0"/>
      <dgm:spPr/>
    </dgm:pt>
    <dgm:pt modelId="{5B5EB539-5151-DD41-825B-2A0B77F5D5DD}" type="pres">
      <dgm:prSet presAssocID="{90AE8B9E-4A30-F341-BE98-CDC7DEDBF18A}" presName="accentRepeatNode" presStyleLbl="solidFgAcc1" presStyleIdx="5" presStyleCnt="7"/>
      <dgm:spPr/>
    </dgm:pt>
    <dgm:pt modelId="{03C03E1B-4751-E648-A7E2-85325CC074F7}" type="pres">
      <dgm:prSet presAssocID="{637FD4C4-4B84-1342-9714-36294B1533F8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A340DD-0777-3A49-930F-3BBE2991A514}" type="pres">
      <dgm:prSet presAssocID="{637FD4C4-4B84-1342-9714-36294B1533F8}" presName="accent_7" presStyleCnt="0"/>
      <dgm:spPr/>
    </dgm:pt>
    <dgm:pt modelId="{564C18D5-D70A-A942-8745-E2C725908D5D}" type="pres">
      <dgm:prSet presAssocID="{637FD4C4-4B84-1342-9714-36294B1533F8}" presName="accentRepeatNode" presStyleLbl="solidFgAcc1" presStyleIdx="6" presStyleCnt="7"/>
      <dgm:spPr/>
    </dgm:pt>
  </dgm:ptLst>
  <dgm:cxnLst>
    <dgm:cxn modelId="{5EC4FB37-E626-2040-88FA-2067A7350A40}" type="presOf" srcId="{6E2615C3-2497-9940-9714-ED4B4A58DE06}" destId="{4EE3BC23-DD7A-B04C-BFB8-F896F1C4518C}" srcOrd="0" destOrd="0" presId="urn:microsoft.com/office/officeart/2008/layout/VerticalCurvedList"/>
    <dgm:cxn modelId="{778523EA-534A-BF40-B613-D843EDC9E3ED}" srcId="{0893012E-5D75-AD43-A238-ECE96BF72492}" destId="{FAFA2BB5-2268-A94B-8DA7-1C51D2844DEC}" srcOrd="0" destOrd="0" parTransId="{A2EC6392-B1C9-8C4A-BC5B-A630E0D3A90B}" sibTransId="{B4B899CF-F08E-9E4F-BB36-D8CE567E8102}"/>
    <dgm:cxn modelId="{C1A7EFD1-53AE-9148-B3EB-88615F05A513}" type="presOf" srcId="{90AE8B9E-4A30-F341-BE98-CDC7DEDBF18A}" destId="{A34417D2-5A98-B24F-B136-288B34B91132}" srcOrd="0" destOrd="0" presId="urn:microsoft.com/office/officeart/2008/layout/VerticalCurvedList"/>
    <dgm:cxn modelId="{F25C5692-7843-094C-A79C-302D92E6FFAC}" type="presOf" srcId="{637FD4C4-4B84-1342-9714-36294B1533F8}" destId="{03C03E1B-4751-E648-A7E2-85325CC074F7}" srcOrd="0" destOrd="0" presId="urn:microsoft.com/office/officeart/2008/layout/VerticalCurvedList"/>
    <dgm:cxn modelId="{2D2178C0-3CF9-434F-A5D6-E50A81A59D4E}" type="presOf" srcId="{0893012E-5D75-AD43-A238-ECE96BF72492}" destId="{65353B8D-0A20-A247-8C0C-0D5CBFD35EAB}" srcOrd="0" destOrd="0" presId="urn:microsoft.com/office/officeart/2008/layout/VerticalCurvedList"/>
    <dgm:cxn modelId="{360344DA-48D3-164C-AD04-D38393FC0776}" srcId="{0893012E-5D75-AD43-A238-ECE96BF72492}" destId="{CC6F3FF0-37CE-084C-8FAF-DE2E0592F9AC}" srcOrd="3" destOrd="0" parTransId="{B86351D2-75EF-8449-882F-9F6C7133F24C}" sibTransId="{C8332CBD-73EC-F042-B60F-743E93749F32}"/>
    <dgm:cxn modelId="{D6D4C466-A379-934E-B2D7-3CD5DA8546E3}" type="presOf" srcId="{FAFA2BB5-2268-A94B-8DA7-1C51D2844DEC}" destId="{67DF4C62-B932-C74F-A944-980A9372C099}" srcOrd="0" destOrd="0" presId="urn:microsoft.com/office/officeart/2008/layout/VerticalCurvedList"/>
    <dgm:cxn modelId="{96F15AF4-9E94-7D40-BA2D-71F3FFE8124B}" type="presOf" srcId="{B4A2439E-F790-124A-A2DC-A61D6D0EA949}" destId="{89CB4060-C89D-7D45-875D-A38559B476CE}" srcOrd="0" destOrd="0" presId="urn:microsoft.com/office/officeart/2008/layout/VerticalCurvedList"/>
    <dgm:cxn modelId="{35959CC1-215E-3743-9074-E801787F1CE9}" srcId="{0893012E-5D75-AD43-A238-ECE96BF72492}" destId="{B4A2439E-F790-124A-A2DC-A61D6D0EA949}" srcOrd="4" destOrd="0" parTransId="{57541CFA-0D2B-A14D-842F-0FA1F5D2DD54}" sibTransId="{4A247A68-73CE-6142-A4B1-1225475D64D9}"/>
    <dgm:cxn modelId="{C71094A1-8922-BB43-A1E0-ED4520686914}" type="presOf" srcId="{B4B899CF-F08E-9E4F-BB36-D8CE567E8102}" destId="{42B9D400-0457-6246-B1DB-4E48065BFF4E}" srcOrd="0" destOrd="0" presId="urn:microsoft.com/office/officeart/2008/layout/VerticalCurvedList"/>
    <dgm:cxn modelId="{5106CE94-8EBB-8D49-AD59-78D95AE05FCE}" srcId="{0893012E-5D75-AD43-A238-ECE96BF72492}" destId="{6E2615C3-2497-9940-9714-ED4B4A58DE06}" srcOrd="2" destOrd="0" parTransId="{17CBC361-7DFE-8642-96F2-18EF1F128B0A}" sibTransId="{D39AAE5A-5359-534E-8DD8-F83FC4EB92A1}"/>
    <dgm:cxn modelId="{53948C69-9CD3-AE43-AAF9-4F06C64C1291}" srcId="{0893012E-5D75-AD43-A238-ECE96BF72492}" destId="{B06913E7-00B6-BA44-B55F-851EB2BF3FB9}" srcOrd="1" destOrd="0" parTransId="{2721FDA3-9DEE-2F43-A5A3-577606AF632B}" sibTransId="{1814C79E-2154-3145-83A8-E22E2C2C01BA}"/>
    <dgm:cxn modelId="{D7AFFF38-9519-E249-8956-BACCB0E307AA}" srcId="{0893012E-5D75-AD43-A238-ECE96BF72492}" destId="{637FD4C4-4B84-1342-9714-36294B1533F8}" srcOrd="6" destOrd="0" parTransId="{49787EE1-C47E-8A4B-8C36-3179C7C77B5A}" sibTransId="{2992CCA9-20D0-CD41-ACA1-3FC54B5203D8}"/>
    <dgm:cxn modelId="{1CF7E5DF-6AEA-664F-9C15-4320057292E6}" srcId="{0893012E-5D75-AD43-A238-ECE96BF72492}" destId="{90AE8B9E-4A30-F341-BE98-CDC7DEDBF18A}" srcOrd="5" destOrd="0" parTransId="{6CF789DD-7D30-B54E-BA6F-616E58412E2C}" sibTransId="{CA45A953-86B9-4843-B7AE-E4927BE27478}"/>
    <dgm:cxn modelId="{B2008B3E-D959-034A-86AD-CDF1BA2DAEBC}" type="presOf" srcId="{B06913E7-00B6-BA44-B55F-851EB2BF3FB9}" destId="{0B9BBF1D-1BE1-CE46-BB70-C5271AD18E92}" srcOrd="0" destOrd="0" presId="urn:microsoft.com/office/officeart/2008/layout/VerticalCurvedList"/>
    <dgm:cxn modelId="{84C84A22-6690-F346-8628-833D538A1FAA}" type="presOf" srcId="{CC6F3FF0-37CE-084C-8FAF-DE2E0592F9AC}" destId="{8FD3EFC2-40DC-6646-B75A-34705F2F11D2}" srcOrd="0" destOrd="0" presId="urn:microsoft.com/office/officeart/2008/layout/VerticalCurvedList"/>
    <dgm:cxn modelId="{E9AC822A-1727-9C45-A927-4E2F03CF63D5}" type="presParOf" srcId="{65353B8D-0A20-A247-8C0C-0D5CBFD35EAB}" destId="{99880E49-2F98-364A-8F58-6AD44D5C5619}" srcOrd="0" destOrd="0" presId="urn:microsoft.com/office/officeart/2008/layout/VerticalCurvedList"/>
    <dgm:cxn modelId="{470074A4-061F-614C-A9EA-3F0A27DD78AE}" type="presParOf" srcId="{99880E49-2F98-364A-8F58-6AD44D5C5619}" destId="{F3BB8996-0B17-3E43-AC9E-5DC2AD043C11}" srcOrd="0" destOrd="0" presId="urn:microsoft.com/office/officeart/2008/layout/VerticalCurvedList"/>
    <dgm:cxn modelId="{EAEF607F-1BB4-A44E-BB8B-9163079990B0}" type="presParOf" srcId="{F3BB8996-0B17-3E43-AC9E-5DC2AD043C11}" destId="{338B192E-D6C7-004B-885E-94E47CC563C3}" srcOrd="0" destOrd="0" presId="urn:microsoft.com/office/officeart/2008/layout/VerticalCurvedList"/>
    <dgm:cxn modelId="{5E98AFEC-8307-BF43-A9BC-2D521895E2EB}" type="presParOf" srcId="{F3BB8996-0B17-3E43-AC9E-5DC2AD043C11}" destId="{42B9D400-0457-6246-B1DB-4E48065BFF4E}" srcOrd="1" destOrd="0" presId="urn:microsoft.com/office/officeart/2008/layout/VerticalCurvedList"/>
    <dgm:cxn modelId="{FA830BD8-3E8A-7449-B8C0-681E326BB8B2}" type="presParOf" srcId="{F3BB8996-0B17-3E43-AC9E-5DC2AD043C11}" destId="{ADBB4C18-8638-B648-8BBB-76FB1CCA89F2}" srcOrd="2" destOrd="0" presId="urn:microsoft.com/office/officeart/2008/layout/VerticalCurvedList"/>
    <dgm:cxn modelId="{EB46B1B0-603D-DC48-BB7A-CF2B558494CE}" type="presParOf" srcId="{F3BB8996-0B17-3E43-AC9E-5DC2AD043C11}" destId="{D0D76C81-B49A-0C4A-83B5-D5733EB250A6}" srcOrd="3" destOrd="0" presId="urn:microsoft.com/office/officeart/2008/layout/VerticalCurvedList"/>
    <dgm:cxn modelId="{B20D7DAD-D4D2-4F47-AA8A-17B7FB9C6456}" type="presParOf" srcId="{99880E49-2F98-364A-8F58-6AD44D5C5619}" destId="{67DF4C62-B932-C74F-A944-980A9372C099}" srcOrd="1" destOrd="0" presId="urn:microsoft.com/office/officeart/2008/layout/VerticalCurvedList"/>
    <dgm:cxn modelId="{5E679910-454A-5949-83BB-714BC6F6C15C}" type="presParOf" srcId="{99880E49-2F98-364A-8F58-6AD44D5C5619}" destId="{AB1D919B-F45B-4641-BE5E-D2A9D2B9D08E}" srcOrd="2" destOrd="0" presId="urn:microsoft.com/office/officeart/2008/layout/VerticalCurvedList"/>
    <dgm:cxn modelId="{E9D620B0-0C33-4846-B394-64921C8327A5}" type="presParOf" srcId="{AB1D919B-F45B-4641-BE5E-D2A9D2B9D08E}" destId="{B19B6629-B075-004F-8534-FCC27FA109B9}" srcOrd="0" destOrd="0" presId="urn:microsoft.com/office/officeart/2008/layout/VerticalCurvedList"/>
    <dgm:cxn modelId="{5F6B018F-1109-3248-8BB2-60933D19EEDB}" type="presParOf" srcId="{99880E49-2F98-364A-8F58-6AD44D5C5619}" destId="{0B9BBF1D-1BE1-CE46-BB70-C5271AD18E92}" srcOrd="3" destOrd="0" presId="urn:microsoft.com/office/officeart/2008/layout/VerticalCurvedList"/>
    <dgm:cxn modelId="{E7992970-54E0-8F44-A27E-0C2134D4A3CD}" type="presParOf" srcId="{99880E49-2F98-364A-8F58-6AD44D5C5619}" destId="{DF863025-9AB5-2847-B62B-C4F1BB03804F}" srcOrd="4" destOrd="0" presId="urn:microsoft.com/office/officeart/2008/layout/VerticalCurvedList"/>
    <dgm:cxn modelId="{B6744F2D-4768-054D-8CAB-2B43298901E2}" type="presParOf" srcId="{DF863025-9AB5-2847-B62B-C4F1BB03804F}" destId="{9743909C-12EB-A64A-9870-DF1B26923128}" srcOrd="0" destOrd="0" presId="urn:microsoft.com/office/officeart/2008/layout/VerticalCurvedList"/>
    <dgm:cxn modelId="{CC77F755-3365-B44D-AE8E-20948D4313CF}" type="presParOf" srcId="{99880E49-2F98-364A-8F58-6AD44D5C5619}" destId="{4EE3BC23-DD7A-B04C-BFB8-F896F1C4518C}" srcOrd="5" destOrd="0" presId="urn:microsoft.com/office/officeart/2008/layout/VerticalCurvedList"/>
    <dgm:cxn modelId="{408DCDFB-5360-DA42-8A76-5FF43D464F43}" type="presParOf" srcId="{99880E49-2F98-364A-8F58-6AD44D5C5619}" destId="{8AF87D48-B700-4C4A-A456-B0915F42F211}" srcOrd="6" destOrd="0" presId="urn:microsoft.com/office/officeart/2008/layout/VerticalCurvedList"/>
    <dgm:cxn modelId="{26925F8F-47CC-A04D-B5F8-FFE1CBDCC207}" type="presParOf" srcId="{8AF87D48-B700-4C4A-A456-B0915F42F211}" destId="{29F56322-D7D3-B047-B2DC-86201606C334}" srcOrd="0" destOrd="0" presId="urn:microsoft.com/office/officeart/2008/layout/VerticalCurvedList"/>
    <dgm:cxn modelId="{32431086-213A-2649-8D6B-6CF30727CEA0}" type="presParOf" srcId="{99880E49-2F98-364A-8F58-6AD44D5C5619}" destId="{8FD3EFC2-40DC-6646-B75A-34705F2F11D2}" srcOrd="7" destOrd="0" presId="urn:microsoft.com/office/officeart/2008/layout/VerticalCurvedList"/>
    <dgm:cxn modelId="{7D818685-1E51-8044-BF94-D6B429B7A56A}" type="presParOf" srcId="{99880E49-2F98-364A-8F58-6AD44D5C5619}" destId="{64112CFB-1269-1C48-8767-AEFE1FA5EF84}" srcOrd="8" destOrd="0" presId="urn:microsoft.com/office/officeart/2008/layout/VerticalCurvedList"/>
    <dgm:cxn modelId="{DD888567-9107-9141-AA21-316526AC16B7}" type="presParOf" srcId="{64112CFB-1269-1C48-8767-AEFE1FA5EF84}" destId="{8FEEF75E-E91C-BE4F-B071-5E3B53A4EA55}" srcOrd="0" destOrd="0" presId="urn:microsoft.com/office/officeart/2008/layout/VerticalCurvedList"/>
    <dgm:cxn modelId="{351BA475-6DE3-F64D-8943-02FCC946E3BA}" type="presParOf" srcId="{99880E49-2F98-364A-8F58-6AD44D5C5619}" destId="{89CB4060-C89D-7D45-875D-A38559B476CE}" srcOrd="9" destOrd="0" presId="urn:microsoft.com/office/officeart/2008/layout/VerticalCurvedList"/>
    <dgm:cxn modelId="{9CDF1C45-030F-8F46-8266-0E079A763636}" type="presParOf" srcId="{99880E49-2F98-364A-8F58-6AD44D5C5619}" destId="{6B5A40D7-7692-9F47-87F4-019A85B41C56}" srcOrd="10" destOrd="0" presId="urn:microsoft.com/office/officeart/2008/layout/VerticalCurvedList"/>
    <dgm:cxn modelId="{FD4DAAAC-3EC4-AD4A-8FDC-DD8A545BE09D}" type="presParOf" srcId="{6B5A40D7-7692-9F47-87F4-019A85B41C56}" destId="{A9DEAF11-C72A-074F-8955-A0CF5560F2F3}" srcOrd="0" destOrd="0" presId="urn:microsoft.com/office/officeart/2008/layout/VerticalCurvedList"/>
    <dgm:cxn modelId="{98E0D58C-B58E-774D-8D70-46187A955960}" type="presParOf" srcId="{99880E49-2F98-364A-8F58-6AD44D5C5619}" destId="{A34417D2-5A98-B24F-B136-288B34B91132}" srcOrd="11" destOrd="0" presId="urn:microsoft.com/office/officeart/2008/layout/VerticalCurvedList"/>
    <dgm:cxn modelId="{787F6C55-6C95-3F4F-A474-DD9B5AA4020E}" type="presParOf" srcId="{99880E49-2F98-364A-8F58-6AD44D5C5619}" destId="{89A56943-0CFA-A342-89BE-D48EAB6D9FB5}" srcOrd="12" destOrd="0" presId="urn:microsoft.com/office/officeart/2008/layout/VerticalCurvedList"/>
    <dgm:cxn modelId="{A5CF6272-F74B-4144-8027-393172B273DD}" type="presParOf" srcId="{89A56943-0CFA-A342-89BE-D48EAB6D9FB5}" destId="{5B5EB539-5151-DD41-825B-2A0B77F5D5DD}" srcOrd="0" destOrd="0" presId="urn:microsoft.com/office/officeart/2008/layout/VerticalCurvedList"/>
    <dgm:cxn modelId="{8D23CCE3-B341-2749-9E23-42E7E25EC9C5}" type="presParOf" srcId="{99880E49-2F98-364A-8F58-6AD44D5C5619}" destId="{03C03E1B-4751-E648-A7E2-85325CC074F7}" srcOrd="13" destOrd="0" presId="urn:microsoft.com/office/officeart/2008/layout/VerticalCurvedList"/>
    <dgm:cxn modelId="{A2B3737B-17E8-4D47-9747-1C7DDE92A239}" type="presParOf" srcId="{99880E49-2F98-364A-8F58-6AD44D5C5619}" destId="{2DA340DD-0777-3A49-930F-3BBE2991A514}" srcOrd="14" destOrd="0" presId="urn:microsoft.com/office/officeart/2008/layout/VerticalCurvedList"/>
    <dgm:cxn modelId="{CC52D903-BED5-5346-A872-5CECBD91B3FE}" type="presParOf" srcId="{2DA340DD-0777-3A49-930F-3BBE2991A514}" destId="{564C18D5-D70A-A942-8745-E2C725908D5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5948A49-36B3-5B42-8CA1-3EF87046A728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309A670-8511-2648-8C1D-C60723908B5C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Preparation</a:t>
          </a:r>
        </a:p>
        <a:p>
          <a:r>
            <a:rPr lang="en-US" dirty="0" smtClean="0">
              <a:solidFill>
                <a:schemeClr val="bg1"/>
              </a:solidFill>
            </a:rPr>
            <a:t>Initial contact between sponsor and developer</a:t>
          </a:r>
        </a:p>
      </dgm:t>
    </dgm:pt>
    <dgm:pt modelId="{056357A3-065E-CE41-B08D-518DB591CFA5}" type="parTrans" cxnId="{7FF2557B-6AB8-834A-B9DC-3531D1F26919}">
      <dgm:prSet/>
      <dgm:spPr/>
      <dgm:t>
        <a:bodyPr/>
        <a:lstStyle/>
        <a:p>
          <a:endParaRPr lang="en-US"/>
        </a:p>
      </dgm:t>
    </dgm:pt>
    <dgm:pt modelId="{1E1BF94A-2616-D040-A44E-212B666FE0E2}" type="sibTrans" cxnId="{7FF2557B-6AB8-834A-B9DC-3531D1F26919}">
      <dgm:prSet/>
      <dgm:spPr>
        <a:solidFill>
          <a:schemeClr val="tx1"/>
        </a:solidFill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17909441-D127-8443-8953-1ABAC835CB98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Conduct of evaluation</a:t>
          </a:r>
        </a:p>
        <a:p>
          <a:r>
            <a:rPr lang="en-US" dirty="0" smtClean="0">
              <a:solidFill>
                <a:schemeClr val="bg1"/>
              </a:solidFill>
            </a:rPr>
            <a:t>Confirms satisfaction of security target</a:t>
          </a:r>
        </a:p>
      </dgm:t>
    </dgm:pt>
    <dgm:pt modelId="{282276C0-81D6-9F40-A3A2-DF2226D609C7}" type="parTrans" cxnId="{1510D535-DF9C-7641-82D4-D510C1D146BE}">
      <dgm:prSet/>
      <dgm:spPr/>
      <dgm:t>
        <a:bodyPr/>
        <a:lstStyle/>
        <a:p>
          <a:endParaRPr lang="en-US"/>
        </a:p>
      </dgm:t>
    </dgm:pt>
    <dgm:pt modelId="{B2348315-6954-3445-B526-B47B7AEB676F}" type="sibTrans" cxnId="{1510D535-DF9C-7641-82D4-D510C1D146BE}">
      <dgm:prSet/>
      <dgm:spPr>
        <a:solidFill>
          <a:schemeClr val="tx1"/>
        </a:solidFill>
      </dgm:spPr>
      <dgm:t>
        <a:bodyPr/>
        <a:lstStyle/>
        <a:p>
          <a:endParaRPr lang="en-US"/>
        </a:p>
      </dgm:t>
    </dgm:pt>
    <dgm:pt modelId="{52578B29-3D8A-8E41-9865-AA6DDC0CBAD4}">
      <dgm:prSet/>
      <dgm:spPr>
        <a:solidFill>
          <a:schemeClr val="accent2"/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Conclusion</a:t>
          </a:r>
        </a:p>
        <a:p>
          <a:r>
            <a:rPr lang="en-US" dirty="0" smtClean="0">
              <a:solidFill>
                <a:schemeClr val="bg1"/>
              </a:solidFill>
            </a:rPr>
            <a:t>Final report is given to the certifiers for acceptance</a:t>
          </a:r>
        </a:p>
      </dgm:t>
    </dgm:pt>
    <dgm:pt modelId="{1365086B-450A-BB40-B293-89557C7AF7CF}" type="parTrans" cxnId="{17D31F59-2038-9F42-AEF7-0CD677C3A02F}">
      <dgm:prSet/>
      <dgm:spPr/>
      <dgm:t>
        <a:bodyPr/>
        <a:lstStyle/>
        <a:p>
          <a:endParaRPr lang="en-US"/>
        </a:p>
      </dgm:t>
    </dgm:pt>
    <dgm:pt modelId="{FFB0730D-72DF-6B45-99C5-DD101B80C44D}" type="sibTrans" cxnId="{17D31F59-2038-9F42-AEF7-0CD677C3A02F}">
      <dgm:prSet/>
      <dgm:spPr/>
      <dgm:t>
        <a:bodyPr/>
        <a:lstStyle/>
        <a:p>
          <a:endParaRPr lang="en-US"/>
        </a:p>
      </dgm:t>
    </dgm:pt>
    <dgm:pt modelId="{EA2DF25D-7FC7-1849-B303-963CE7C31F67}" type="pres">
      <dgm:prSet presAssocID="{15948A49-36B3-5B42-8CA1-3EF87046A728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9B1C6A1-AD05-D744-BCB8-D6A5BB105BC9}" type="pres">
      <dgm:prSet presAssocID="{15948A49-36B3-5B42-8CA1-3EF87046A728}" presName="dummyMaxCanvas" presStyleCnt="0">
        <dgm:presLayoutVars/>
      </dgm:prSet>
      <dgm:spPr/>
    </dgm:pt>
    <dgm:pt modelId="{9C02923B-BE53-EF4B-B887-4DAEA1A1F87F}" type="pres">
      <dgm:prSet presAssocID="{15948A49-36B3-5B42-8CA1-3EF87046A728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3B28E-76FA-C14E-BBE0-D607CAE4AC90}" type="pres">
      <dgm:prSet presAssocID="{15948A49-36B3-5B42-8CA1-3EF87046A728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F890D4-17FB-2447-B6A0-C6452B57E3E8}" type="pres">
      <dgm:prSet presAssocID="{15948A49-36B3-5B42-8CA1-3EF87046A728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110FA7-3960-FB44-A931-890A3D21EBA3}" type="pres">
      <dgm:prSet presAssocID="{15948A49-36B3-5B42-8CA1-3EF87046A728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BE8DE2-324C-2D4C-93CC-9EB693A5EC0D}" type="pres">
      <dgm:prSet presAssocID="{15948A49-36B3-5B42-8CA1-3EF87046A728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0524F8-CBEA-D14E-915B-4938C818225A}" type="pres">
      <dgm:prSet presAssocID="{15948A49-36B3-5B42-8CA1-3EF87046A728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AAC437-1339-2E44-AB31-D9F193294871}" type="pres">
      <dgm:prSet presAssocID="{15948A49-36B3-5B42-8CA1-3EF87046A728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34E838-7D7F-6B4C-8CED-ABB615817CF6}" type="pres">
      <dgm:prSet presAssocID="{15948A49-36B3-5B42-8CA1-3EF87046A728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B8D7BF-0DFC-BD4A-9FDE-898F448C57AD}" type="presOf" srcId="{15948A49-36B3-5B42-8CA1-3EF87046A728}" destId="{EA2DF25D-7FC7-1849-B303-963CE7C31F67}" srcOrd="0" destOrd="0" presId="urn:microsoft.com/office/officeart/2005/8/layout/vProcess5"/>
    <dgm:cxn modelId="{90ADC531-F0B6-4F4D-BD07-630A3373691F}" type="presOf" srcId="{B2348315-6954-3445-B526-B47B7AEB676F}" destId="{C8BE8DE2-324C-2D4C-93CC-9EB693A5EC0D}" srcOrd="0" destOrd="0" presId="urn:microsoft.com/office/officeart/2005/8/layout/vProcess5"/>
    <dgm:cxn modelId="{EB8685D0-045D-E749-A77A-73C6E17BB5B9}" type="presOf" srcId="{17909441-D127-8443-8953-1ABAC835CB98}" destId="{52AAC437-1339-2E44-AB31-D9F193294871}" srcOrd="1" destOrd="0" presId="urn:microsoft.com/office/officeart/2005/8/layout/vProcess5"/>
    <dgm:cxn modelId="{645C02A2-F700-F443-A37B-FD201C8D5CBA}" type="presOf" srcId="{52578B29-3D8A-8E41-9865-AA6DDC0CBAD4}" destId="{26F890D4-17FB-2447-B6A0-C6452B57E3E8}" srcOrd="0" destOrd="0" presId="urn:microsoft.com/office/officeart/2005/8/layout/vProcess5"/>
    <dgm:cxn modelId="{2E510A8B-4E63-B44E-B8B1-586D67DB24DB}" type="presOf" srcId="{B309A670-8511-2648-8C1D-C60723908B5C}" destId="{9C02923B-BE53-EF4B-B887-4DAEA1A1F87F}" srcOrd="0" destOrd="0" presId="urn:microsoft.com/office/officeart/2005/8/layout/vProcess5"/>
    <dgm:cxn modelId="{CB9826B3-7A88-D840-95BE-439C0A69DDEA}" type="presOf" srcId="{B309A670-8511-2648-8C1D-C60723908B5C}" destId="{590524F8-CBEA-D14E-915B-4938C818225A}" srcOrd="1" destOrd="0" presId="urn:microsoft.com/office/officeart/2005/8/layout/vProcess5"/>
    <dgm:cxn modelId="{7FF2557B-6AB8-834A-B9DC-3531D1F26919}" srcId="{15948A49-36B3-5B42-8CA1-3EF87046A728}" destId="{B309A670-8511-2648-8C1D-C60723908B5C}" srcOrd="0" destOrd="0" parTransId="{056357A3-065E-CE41-B08D-518DB591CFA5}" sibTransId="{1E1BF94A-2616-D040-A44E-212B666FE0E2}"/>
    <dgm:cxn modelId="{6A80B889-77EC-DF48-BB35-C50841B7F307}" type="presOf" srcId="{1E1BF94A-2616-D040-A44E-212B666FE0E2}" destId="{D7110FA7-3960-FB44-A931-890A3D21EBA3}" srcOrd="0" destOrd="0" presId="urn:microsoft.com/office/officeart/2005/8/layout/vProcess5"/>
    <dgm:cxn modelId="{3B14FB1B-2C98-0E40-BB2B-385058370E26}" type="presOf" srcId="{17909441-D127-8443-8953-1ABAC835CB98}" destId="{D6A3B28E-76FA-C14E-BBE0-D607CAE4AC90}" srcOrd="0" destOrd="0" presId="urn:microsoft.com/office/officeart/2005/8/layout/vProcess5"/>
    <dgm:cxn modelId="{0E70A723-E1F5-7D4D-AEA3-006BA3794F17}" type="presOf" srcId="{52578B29-3D8A-8E41-9865-AA6DDC0CBAD4}" destId="{4134E838-7D7F-6B4C-8CED-ABB615817CF6}" srcOrd="1" destOrd="0" presId="urn:microsoft.com/office/officeart/2005/8/layout/vProcess5"/>
    <dgm:cxn modelId="{1510D535-DF9C-7641-82D4-D510C1D146BE}" srcId="{15948A49-36B3-5B42-8CA1-3EF87046A728}" destId="{17909441-D127-8443-8953-1ABAC835CB98}" srcOrd="1" destOrd="0" parTransId="{282276C0-81D6-9F40-A3A2-DF2226D609C7}" sibTransId="{B2348315-6954-3445-B526-B47B7AEB676F}"/>
    <dgm:cxn modelId="{17D31F59-2038-9F42-AEF7-0CD677C3A02F}" srcId="{15948A49-36B3-5B42-8CA1-3EF87046A728}" destId="{52578B29-3D8A-8E41-9865-AA6DDC0CBAD4}" srcOrd="2" destOrd="0" parTransId="{1365086B-450A-BB40-B293-89557C7AF7CF}" sibTransId="{FFB0730D-72DF-6B45-99C5-DD101B80C44D}"/>
    <dgm:cxn modelId="{8BBF5F3E-7E88-2344-BE3C-5CC3CEE5A896}" type="presParOf" srcId="{EA2DF25D-7FC7-1849-B303-963CE7C31F67}" destId="{19B1C6A1-AD05-D744-BCB8-D6A5BB105BC9}" srcOrd="0" destOrd="0" presId="urn:microsoft.com/office/officeart/2005/8/layout/vProcess5"/>
    <dgm:cxn modelId="{8DC0E825-419F-6642-8FDF-FF54DC9074E8}" type="presParOf" srcId="{EA2DF25D-7FC7-1849-B303-963CE7C31F67}" destId="{9C02923B-BE53-EF4B-B887-4DAEA1A1F87F}" srcOrd="1" destOrd="0" presId="urn:microsoft.com/office/officeart/2005/8/layout/vProcess5"/>
    <dgm:cxn modelId="{1DFDA12F-C0C6-994B-ACDB-E496035A9DF0}" type="presParOf" srcId="{EA2DF25D-7FC7-1849-B303-963CE7C31F67}" destId="{D6A3B28E-76FA-C14E-BBE0-D607CAE4AC90}" srcOrd="2" destOrd="0" presId="urn:microsoft.com/office/officeart/2005/8/layout/vProcess5"/>
    <dgm:cxn modelId="{443F322C-B5F6-E04A-BF04-57ED3E7369D8}" type="presParOf" srcId="{EA2DF25D-7FC7-1849-B303-963CE7C31F67}" destId="{26F890D4-17FB-2447-B6A0-C6452B57E3E8}" srcOrd="3" destOrd="0" presId="urn:microsoft.com/office/officeart/2005/8/layout/vProcess5"/>
    <dgm:cxn modelId="{ACFFE832-1BE9-034A-9D4E-3CBAA5F9C04F}" type="presParOf" srcId="{EA2DF25D-7FC7-1849-B303-963CE7C31F67}" destId="{D7110FA7-3960-FB44-A931-890A3D21EBA3}" srcOrd="4" destOrd="0" presId="urn:microsoft.com/office/officeart/2005/8/layout/vProcess5"/>
    <dgm:cxn modelId="{610019DE-7613-504C-9063-C897567409B8}" type="presParOf" srcId="{EA2DF25D-7FC7-1849-B303-963CE7C31F67}" destId="{C8BE8DE2-324C-2D4C-93CC-9EB693A5EC0D}" srcOrd="5" destOrd="0" presId="urn:microsoft.com/office/officeart/2005/8/layout/vProcess5"/>
    <dgm:cxn modelId="{48FCD82A-E663-524C-8B99-395EAEA3D0BD}" type="presParOf" srcId="{EA2DF25D-7FC7-1849-B303-963CE7C31F67}" destId="{590524F8-CBEA-D14E-915B-4938C818225A}" srcOrd="6" destOrd="0" presId="urn:microsoft.com/office/officeart/2005/8/layout/vProcess5"/>
    <dgm:cxn modelId="{98FA98CD-7AD4-964D-A36A-F21A54F84175}" type="presParOf" srcId="{EA2DF25D-7FC7-1849-B303-963CE7C31F67}" destId="{52AAC437-1339-2E44-AB31-D9F193294871}" srcOrd="7" destOrd="0" presId="urn:microsoft.com/office/officeart/2005/8/layout/vProcess5"/>
    <dgm:cxn modelId="{A940E8E4-E309-9649-A7C7-6CA6DDB4C750}" type="presParOf" srcId="{EA2DF25D-7FC7-1849-B303-963CE7C31F67}" destId="{4134E838-7D7F-6B4C-8CED-ABB615817CF6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91B3661-5516-7D41-94A0-348753E47E4F}" type="doc">
      <dgm:prSet loTypeId="urn:microsoft.com/office/officeart/2005/8/layout/hProcess6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F717FF-24D9-CF4B-8503-25862A4C0EE6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READ</a:t>
          </a:r>
          <a:endParaRPr lang="en-US" dirty="0">
            <a:solidFill>
              <a:schemeClr val="bg1"/>
            </a:solidFill>
          </a:endParaRPr>
        </a:p>
      </dgm:t>
    </dgm:pt>
    <dgm:pt modelId="{3FFD9A55-CB27-2440-ACA8-F662E380C79B}" type="parTrans" cxnId="{7F650351-67B9-5D45-8A75-E7D17FF8F65A}">
      <dgm:prSet/>
      <dgm:spPr/>
      <dgm:t>
        <a:bodyPr/>
        <a:lstStyle/>
        <a:p>
          <a:endParaRPr lang="en-US"/>
        </a:p>
      </dgm:t>
    </dgm:pt>
    <dgm:pt modelId="{424D4381-FEFD-7A4D-82A2-1D0CAF3D7D18}" type="sibTrans" cxnId="{7F650351-67B9-5D45-8A75-E7D17FF8F65A}">
      <dgm:prSet/>
      <dgm:spPr/>
      <dgm:t>
        <a:bodyPr/>
        <a:lstStyle/>
        <a:p>
          <a:endParaRPr lang="en-US"/>
        </a:p>
      </dgm:t>
    </dgm:pt>
    <dgm:pt modelId="{C4B2A5AA-D743-494D-BDA8-CAB63F3B2EDC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1400" b="1" dirty="0" smtClean="0">
              <a:solidFill>
                <a:schemeClr val="bg1"/>
              </a:solidFill>
              <a:latin typeface="+mj-lt"/>
            </a:rPr>
            <a:t>The subject is allowed only read access to the object</a:t>
          </a:r>
          <a:endParaRPr lang="en-US" sz="1400" dirty="0">
            <a:solidFill>
              <a:schemeClr val="bg1"/>
            </a:solidFill>
            <a:latin typeface="+mj-lt"/>
          </a:endParaRPr>
        </a:p>
      </dgm:t>
    </dgm:pt>
    <dgm:pt modelId="{8D7CCB54-A036-2448-8544-1A04429E9A67}" type="parTrans" cxnId="{B801351A-98FF-C640-8DE0-166D23A2BF23}">
      <dgm:prSet/>
      <dgm:spPr/>
      <dgm:t>
        <a:bodyPr/>
        <a:lstStyle/>
        <a:p>
          <a:endParaRPr lang="en-US"/>
        </a:p>
      </dgm:t>
    </dgm:pt>
    <dgm:pt modelId="{581DCB22-ABFE-A646-87F3-858B01069376}" type="sibTrans" cxnId="{B801351A-98FF-C640-8DE0-166D23A2BF23}">
      <dgm:prSet/>
      <dgm:spPr/>
      <dgm:t>
        <a:bodyPr/>
        <a:lstStyle/>
        <a:p>
          <a:endParaRPr lang="en-US"/>
        </a:p>
      </dgm:t>
    </dgm:pt>
    <dgm:pt modelId="{5EC8D724-C502-6B43-84E7-149FF592CB39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APPEND</a:t>
          </a:r>
          <a:endParaRPr lang="en-US" dirty="0">
            <a:solidFill>
              <a:schemeClr val="bg1"/>
            </a:solidFill>
          </a:endParaRPr>
        </a:p>
      </dgm:t>
    </dgm:pt>
    <dgm:pt modelId="{A2218927-2D61-0441-AB6B-9B07FC63A9E2}" type="parTrans" cxnId="{10534A2B-C41D-1F49-937F-DE03A9FF2608}">
      <dgm:prSet/>
      <dgm:spPr/>
      <dgm:t>
        <a:bodyPr/>
        <a:lstStyle/>
        <a:p>
          <a:endParaRPr lang="en-US"/>
        </a:p>
      </dgm:t>
    </dgm:pt>
    <dgm:pt modelId="{A92CDCC3-D954-2541-B011-4500DCA02268}" type="sibTrans" cxnId="{10534A2B-C41D-1F49-937F-DE03A9FF2608}">
      <dgm:prSet/>
      <dgm:spPr/>
      <dgm:t>
        <a:bodyPr/>
        <a:lstStyle/>
        <a:p>
          <a:endParaRPr lang="en-US"/>
        </a:p>
      </dgm:t>
    </dgm:pt>
    <dgm:pt modelId="{B6D293F4-492E-E44C-9750-560E6F358BBB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1400" b="1" dirty="0" smtClean="0">
              <a:solidFill>
                <a:schemeClr val="bg1"/>
              </a:solidFill>
              <a:latin typeface="+mj-lt"/>
            </a:rPr>
            <a:t>The subject is allowed only write access to the object</a:t>
          </a:r>
          <a:endParaRPr lang="en-US" sz="1400" b="1" dirty="0">
            <a:solidFill>
              <a:schemeClr val="bg1"/>
            </a:solidFill>
            <a:latin typeface="+mj-lt"/>
          </a:endParaRPr>
        </a:p>
      </dgm:t>
    </dgm:pt>
    <dgm:pt modelId="{6B6F7D00-7C47-D74B-9346-D9425CF13C7C}" type="parTrans" cxnId="{2A8F8396-9542-284B-9C0A-4134A959E405}">
      <dgm:prSet/>
      <dgm:spPr/>
      <dgm:t>
        <a:bodyPr/>
        <a:lstStyle/>
        <a:p>
          <a:endParaRPr lang="en-US"/>
        </a:p>
      </dgm:t>
    </dgm:pt>
    <dgm:pt modelId="{2ACA384A-5A2C-3741-AF13-BBE39A21B451}" type="sibTrans" cxnId="{2A8F8396-9542-284B-9C0A-4134A959E405}">
      <dgm:prSet/>
      <dgm:spPr/>
      <dgm:t>
        <a:bodyPr/>
        <a:lstStyle/>
        <a:p>
          <a:endParaRPr lang="en-US"/>
        </a:p>
      </dgm:t>
    </dgm:pt>
    <dgm:pt modelId="{3C159167-C531-6D46-94A6-8C1242677A6D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WRITE</a:t>
          </a:r>
          <a:endParaRPr lang="en-US" dirty="0">
            <a:solidFill>
              <a:schemeClr val="bg1"/>
            </a:solidFill>
          </a:endParaRPr>
        </a:p>
      </dgm:t>
    </dgm:pt>
    <dgm:pt modelId="{F9641CC6-879B-8A41-9EEA-7698ACAEEBCD}" type="parTrans" cxnId="{F8DE1360-6A30-6D4C-A938-3F08CC01B206}">
      <dgm:prSet/>
      <dgm:spPr/>
      <dgm:t>
        <a:bodyPr/>
        <a:lstStyle/>
        <a:p>
          <a:endParaRPr lang="en-US"/>
        </a:p>
      </dgm:t>
    </dgm:pt>
    <dgm:pt modelId="{17606390-DE0D-DB41-9A2E-9C11982EA927}" type="sibTrans" cxnId="{F8DE1360-6A30-6D4C-A938-3F08CC01B206}">
      <dgm:prSet/>
      <dgm:spPr/>
      <dgm:t>
        <a:bodyPr/>
        <a:lstStyle/>
        <a:p>
          <a:endParaRPr lang="en-US"/>
        </a:p>
      </dgm:t>
    </dgm:pt>
    <dgm:pt modelId="{EDE13556-3941-514C-91F4-DC93532EB136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1400" b="1" dirty="0" smtClean="0">
              <a:solidFill>
                <a:schemeClr val="bg1"/>
              </a:solidFill>
              <a:latin typeface="+mj-lt"/>
            </a:rPr>
            <a:t>The subject is allowed both read and write access to the object</a:t>
          </a:r>
          <a:endParaRPr lang="en-US" sz="1400" b="1" dirty="0">
            <a:solidFill>
              <a:schemeClr val="bg1"/>
            </a:solidFill>
            <a:latin typeface="+mj-lt"/>
          </a:endParaRPr>
        </a:p>
      </dgm:t>
    </dgm:pt>
    <dgm:pt modelId="{3A5596E9-7327-DA43-8BDB-638DA1D1FE5A}" type="parTrans" cxnId="{8EA3D69C-303E-F143-A7A8-3A25B15E4F2D}">
      <dgm:prSet/>
      <dgm:spPr/>
      <dgm:t>
        <a:bodyPr/>
        <a:lstStyle/>
        <a:p>
          <a:endParaRPr lang="en-US"/>
        </a:p>
      </dgm:t>
    </dgm:pt>
    <dgm:pt modelId="{4013A865-B89D-174B-9856-96BE64CDF7C6}" type="sibTrans" cxnId="{8EA3D69C-303E-F143-A7A8-3A25B15E4F2D}">
      <dgm:prSet/>
      <dgm:spPr/>
      <dgm:t>
        <a:bodyPr/>
        <a:lstStyle/>
        <a:p>
          <a:endParaRPr lang="en-US"/>
        </a:p>
      </dgm:t>
    </dgm:pt>
    <dgm:pt modelId="{86AA3CC5-A5FC-A148-8FC4-8A3BA404A9CA}">
      <dgm:prSet custT="1"/>
      <dgm:spPr>
        <a:solidFill>
          <a:schemeClr val="tx1"/>
        </a:solidFill>
      </dgm:spPr>
      <dgm:t>
        <a:bodyPr/>
        <a:lstStyle/>
        <a:p>
          <a:pPr rtl="0"/>
          <a:r>
            <a:rPr lang="en-US" sz="1000" b="1" dirty="0" smtClean="0">
              <a:solidFill>
                <a:schemeClr val="bg1"/>
              </a:solidFill>
            </a:rPr>
            <a:t>EXECUTE</a:t>
          </a:r>
          <a:endParaRPr lang="en-US" sz="1000" dirty="0">
            <a:solidFill>
              <a:schemeClr val="bg1"/>
            </a:solidFill>
          </a:endParaRPr>
        </a:p>
      </dgm:t>
    </dgm:pt>
    <dgm:pt modelId="{ABA25E16-9074-4246-94DA-B873725C6BCC}" type="parTrans" cxnId="{35CC9000-6F2E-1644-8893-BA2364767BCF}">
      <dgm:prSet/>
      <dgm:spPr/>
      <dgm:t>
        <a:bodyPr/>
        <a:lstStyle/>
        <a:p>
          <a:endParaRPr lang="en-US"/>
        </a:p>
      </dgm:t>
    </dgm:pt>
    <dgm:pt modelId="{8AF52488-E984-D143-A513-9AEB70817B7B}" type="sibTrans" cxnId="{35CC9000-6F2E-1644-8893-BA2364767BCF}">
      <dgm:prSet/>
      <dgm:spPr/>
      <dgm:t>
        <a:bodyPr/>
        <a:lstStyle/>
        <a:p>
          <a:endParaRPr lang="en-US"/>
        </a:p>
      </dgm:t>
    </dgm:pt>
    <dgm:pt modelId="{EF0F35B8-9F82-AE49-A663-CA17F06E58E7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1400" b="1" dirty="0" smtClean="0">
              <a:solidFill>
                <a:schemeClr val="bg1"/>
              </a:solidFill>
              <a:latin typeface="+mj-lt"/>
            </a:rPr>
            <a:t>The subject is allowed neither read nor write access to the object but may invoke the object for execution</a:t>
          </a:r>
        </a:p>
      </dgm:t>
    </dgm:pt>
    <dgm:pt modelId="{72F779E6-C0DC-B94A-B9E7-4E0A21CCC58D}" type="parTrans" cxnId="{4FCE173D-6472-3F4D-AE6E-BCEA0E65D7D8}">
      <dgm:prSet/>
      <dgm:spPr/>
      <dgm:t>
        <a:bodyPr/>
        <a:lstStyle/>
        <a:p>
          <a:endParaRPr lang="en-US"/>
        </a:p>
      </dgm:t>
    </dgm:pt>
    <dgm:pt modelId="{BCC3F546-2818-B54F-8C4C-BAF1CEED2C79}" type="sibTrans" cxnId="{4FCE173D-6472-3F4D-AE6E-BCEA0E65D7D8}">
      <dgm:prSet/>
      <dgm:spPr/>
      <dgm:t>
        <a:bodyPr/>
        <a:lstStyle/>
        <a:p>
          <a:endParaRPr lang="en-US"/>
        </a:p>
      </dgm:t>
    </dgm:pt>
    <dgm:pt modelId="{1671270C-0ADD-DD4E-AA12-E75793AA6D21}" type="pres">
      <dgm:prSet presAssocID="{391B3661-5516-7D41-94A0-348753E47E4F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1D5A874-FFF5-2D48-82BF-043B2ECDF62C}" type="pres">
      <dgm:prSet presAssocID="{82F717FF-24D9-CF4B-8503-25862A4C0EE6}" presName="compNode" presStyleCnt="0"/>
      <dgm:spPr/>
    </dgm:pt>
    <dgm:pt modelId="{642778AF-99CC-E14D-85CE-06036AAEC02A}" type="pres">
      <dgm:prSet presAssocID="{82F717FF-24D9-CF4B-8503-25862A4C0EE6}" presName="noGeometry" presStyleCnt="0"/>
      <dgm:spPr/>
    </dgm:pt>
    <dgm:pt modelId="{B1CF0A8D-3251-8844-9EB3-AF9F57A6460C}" type="pres">
      <dgm:prSet presAssocID="{82F717FF-24D9-CF4B-8503-25862A4C0EE6}" presName="childTextVisible" presStyleLbl="bgAccFollowNode1" presStyleIdx="0" presStyleCnt="4" custScaleX="126828" custScaleY="132008" custLinFactNeighborX="24498" custLinFactNeighborY="7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FE9695-B527-284C-A5CD-614B35C2FC2A}" type="pres">
      <dgm:prSet presAssocID="{82F717FF-24D9-CF4B-8503-25862A4C0EE6}" presName="childTextHidden" presStyleLbl="bgAccFollowNode1" presStyleIdx="0" presStyleCnt="4"/>
      <dgm:spPr/>
      <dgm:t>
        <a:bodyPr/>
        <a:lstStyle/>
        <a:p>
          <a:endParaRPr lang="en-US"/>
        </a:p>
      </dgm:t>
    </dgm:pt>
    <dgm:pt modelId="{F78599A9-02BA-A44B-B9D0-6FC8562FD211}" type="pres">
      <dgm:prSet presAssocID="{82F717FF-24D9-CF4B-8503-25862A4C0EE6}" presName="parentText" presStyleLbl="node1" presStyleIdx="0" presStyleCnt="4" custLinFactNeighborX="30703" custLinFactNeighborY="-18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870995-3453-C24E-8162-DAAB1C4DBD4A}" type="pres">
      <dgm:prSet presAssocID="{82F717FF-24D9-CF4B-8503-25862A4C0EE6}" presName="aSpace" presStyleCnt="0"/>
      <dgm:spPr/>
    </dgm:pt>
    <dgm:pt modelId="{AC97B512-2CAD-184D-873C-AB6508BCB3B5}" type="pres">
      <dgm:prSet presAssocID="{5EC8D724-C502-6B43-84E7-149FF592CB39}" presName="compNode" presStyleCnt="0"/>
      <dgm:spPr/>
    </dgm:pt>
    <dgm:pt modelId="{39849B9C-A8B2-8042-BC39-A6F9209B8810}" type="pres">
      <dgm:prSet presAssocID="{5EC8D724-C502-6B43-84E7-149FF592CB39}" presName="noGeometry" presStyleCnt="0"/>
      <dgm:spPr/>
    </dgm:pt>
    <dgm:pt modelId="{57A71E70-C748-9D47-8D87-6B7BFBE3452B}" type="pres">
      <dgm:prSet presAssocID="{5EC8D724-C502-6B43-84E7-149FF592CB39}" presName="childTextVisible" presStyleLbl="bgAccFollowNode1" presStyleIdx="1" presStyleCnt="4" custScaleX="122783" custScaleY="149920" custLinFactNeighborX="-8163" custLinFactNeighborY="-21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4A71E0-F649-6743-95AE-E4D06A7D346F}" type="pres">
      <dgm:prSet presAssocID="{5EC8D724-C502-6B43-84E7-149FF592CB39}" presName="childTextHidden" presStyleLbl="bgAccFollowNode1" presStyleIdx="1" presStyleCnt="4"/>
      <dgm:spPr/>
      <dgm:t>
        <a:bodyPr/>
        <a:lstStyle/>
        <a:p>
          <a:endParaRPr lang="en-US"/>
        </a:p>
      </dgm:t>
    </dgm:pt>
    <dgm:pt modelId="{3DED7EB3-870B-AE47-999E-C04CABC3625F}" type="pres">
      <dgm:prSet presAssocID="{5EC8D724-C502-6B43-84E7-149FF592CB39}" presName="parentText" presStyleLbl="node1" presStyleIdx="1" presStyleCnt="4" custLinFactNeighborX="-30574" custLinFactNeighborY="-18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FC106D-A3A5-AA48-8BFE-C51BA5811CE8}" type="pres">
      <dgm:prSet presAssocID="{5EC8D724-C502-6B43-84E7-149FF592CB39}" presName="aSpace" presStyleCnt="0"/>
      <dgm:spPr/>
    </dgm:pt>
    <dgm:pt modelId="{CF3F3558-1604-554E-99BE-5373F317F376}" type="pres">
      <dgm:prSet presAssocID="{3C159167-C531-6D46-94A6-8C1242677A6D}" presName="compNode" presStyleCnt="0"/>
      <dgm:spPr/>
    </dgm:pt>
    <dgm:pt modelId="{4FD7AF06-BD37-D140-8AE7-372C46FBE490}" type="pres">
      <dgm:prSet presAssocID="{3C159167-C531-6D46-94A6-8C1242677A6D}" presName="noGeometry" presStyleCnt="0"/>
      <dgm:spPr/>
    </dgm:pt>
    <dgm:pt modelId="{ACD53F9B-44BB-2D4E-B323-E70156EB6CDA}" type="pres">
      <dgm:prSet presAssocID="{3C159167-C531-6D46-94A6-8C1242677A6D}" presName="childTextVisible" presStyleLbl="bgAccFollowNode1" presStyleIdx="2" presStyleCnt="4" custScaleX="130290" custScaleY="154178" custLinFactNeighborX="-38209" custLinFactNeighborY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C0E55A-1D08-7F4F-82CE-CD82A88FA727}" type="pres">
      <dgm:prSet presAssocID="{3C159167-C531-6D46-94A6-8C1242677A6D}" presName="childTextHidden" presStyleLbl="bgAccFollowNode1" presStyleIdx="2" presStyleCnt="4"/>
      <dgm:spPr/>
      <dgm:t>
        <a:bodyPr/>
        <a:lstStyle/>
        <a:p>
          <a:endParaRPr lang="en-US"/>
        </a:p>
      </dgm:t>
    </dgm:pt>
    <dgm:pt modelId="{8C745B89-6544-C644-BBEA-92A135D5ABFC}" type="pres">
      <dgm:prSet presAssocID="{3C159167-C531-6D46-94A6-8C1242677A6D}" presName="parentText" presStyleLbl="node1" presStyleIdx="2" presStyleCnt="4" custLinFactNeighborX="-98172" custLinFactNeighborY="-18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C9B4D0-5C25-F245-916F-9358557389F7}" type="pres">
      <dgm:prSet presAssocID="{3C159167-C531-6D46-94A6-8C1242677A6D}" presName="aSpace" presStyleCnt="0"/>
      <dgm:spPr/>
    </dgm:pt>
    <dgm:pt modelId="{6BDF1FE0-B839-8043-8D81-38C383EAFA5F}" type="pres">
      <dgm:prSet presAssocID="{86AA3CC5-A5FC-A148-8FC4-8A3BA404A9CA}" presName="compNode" presStyleCnt="0"/>
      <dgm:spPr/>
    </dgm:pt>
    <dgm:pt modelId="{55FA60C9-8BC6-AC47-BF9F-921482A8DE9F}" type="pres">
      <dgm:prSet presAssocID="{86AA3CC5-A5FC-A148-8FC4-8A3BA404A9CA}" presName="noGeometry" presStyleCnt="0"/>
      <dgm:spPr/>
    </dgm:pt>
    <dgm:pt modelId="{FC2AA518-9985-214E-8671-BCABD65DBBAF}" type="pres">
      <dgm:prSet presAssocID="{86AA3CC5-A5FC-A148-8FC4-8A3BA404A9CA}" presName="childTextVisible" presStyleLbl="bgAccFollowNode1" presStyleIdx="3" presStyleCnt="4" custScaleX="161947" custScaleY="227535" custLinFactNeighborX="-55541" custLinFactNeighborY="704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A4AD89-AC52-4243-BEDC-943C5BEFC7BC}" type="pres">
      <dgm:prSet presAssocID="{86AA3CC5-A5FC-A148-8FC4-8A3BA404A9CA}" presName="childTextHidden" presStyleLbl="bgAccFollowNode1" presStyleIdx="3" presStyleCnt="4"/>
      <dgm:spPr/>
      <dgm:t>
        <a:bodyPr/>
        <a:lstStyle/>
        <a:p>
          <a:endParaRPr lang="en-US"/>
        </a:p>
      </dgm:t>
    </dgm:pt>
    <dgm:pt modelId="{EA55FD6B-27F8-2B48-B9C8-BCAAA7A3DAB2}" type="pres">
      <dgm:prSet presAssocID="{86AA3CC5-A5FC-A148-8FC4-8A3BA404A9CA}" presName="parentText" presStyleLbl="node1" presStyleIdx="3" presStyleCnt="4" custScaleX="108533" custLinFactX="-60225" custLinFactNeighborX="-100000" custLinFactNeighborY="-183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534A2B-C41D-1F49-937F-DE03A9FF2608}" srcId="{391B3661-5516-7D41-94A0-348753E47E4F}" destId="{5EC8D724-C502-6B43-84E7-149FF592CB39}" srcOrd="1" destOrd="0" parTransId="{A2218927-2D61-0441-AB6B-9B07FC63A9E2}" sibTransId="{A92CDCC3-D954-2541-B011-4500DCA02268}"/>
    <dgm:cxn modelId="{4FCE173D-6472-3F4D-AE6E-BCEA0E65D7D8}" srcId="{86AA3CC5-A5FC-A148-8FC4-8A3BA404A9CA}" destId="{EF0F35B8-9F82-AE49-A663-CA17F06E58E7}" srcOrd="0" destOrd="0" parTransId="{72F779E6-C0DC-B94A-B9E7-4E0A21CCC58D}" sibTransId="{BCC3F546-2818-B54F-8C4C-BAF1CEED2C79}"/>
    <dgm:cxn modelId="{35CC9000-6F2E-1644-8893-BA2364767BCF}" srcId="{391B3661-5516-7D41-94A0-348753E47E4F}" destId="{86AA3CC5-A5FC-A148-8FC4-8A3BA404A9CA}" srcOrd="3" destOrd="0" parTransId="{ABA25E16-9074-4246-94DA-B873725C6BCC}" sibTransId="{8AF52488-E984-D143-A513-9AEB70817B7B}"/>
    <dgm:cxn modelId="{AD3C4498-43B1-D34F-B2A1-45BFCE8319EB}" type="presOf" srcId="{EF0F35B8-9F82-AE49-A663-CA17F06E58E7}" destId="{FC2AA518-9985-214E-8671-BCABD65DBBAF}" srcOrd="0" destOrd="0" presId="urn:microsoft.com/office/officeart/2005/8/layout/hProcess6"/>
    <dgm:cxn modelId="{B328CD24-D486-764A-9627-0A6EA13B51C9}" type="presOf" srcId="{3C159167-C531-6D46-94A6-8C1242677A6D}" destId="{8C745B89-6544-C644-BBEA-92A135D5ABFC}" srcOrd="0" destOrd="0" presId="urn:microsoft.com/office/officeart/2005/8/layout/hProcess6"/>
    <dgm:cxn modelId="{5CB5536D-0D0C-474C-A68E-E845FD91D964}" type="presOf" srcId="{C4B2A5AA-D743-494D-BDA8-CAB63F3B2EDC}" destId="{B1CF0A8D-3251-8844-9EB3-AF9F57A6460C}" srcOrd="0" destOrd="0" presId="urn:microsoft.com/office/officeart/2005/8/layout/hProcess6"/>
    <dgm:cxn modelId="{CE2B83E1-BA86-A14E-8B89-147B530B1513}" type="presOf" srcId="{C4B2A5AA-D743-494D-BDA8-CAB63F3B2EDC}" destId="{80FE9695-B527-284C-A5CD-614B35C2FC2A}" srcOrd="1" destOrd="0" presId="urn:microsoft.com/office/officeart/2005/8/layout/hProcess6"/>
    <dgm:cxn modelId="{4166FB10-D861-7C41-831A-1C04238C378A}" type="presOf" srcId="{B6D293F4-492E-E44C-9750-560E6F358BBB}" destId="{57A71E70-C748-9D47-8D87-6B7BFBE3452B}" srcOrd="0" destOrd="0" presId="urn:microsoft.com/office/officeart/2005/8/layout/hProcess6"/>
    <dgm:cxn modelId="{8EA3D69C-303E-F143-A7A8-3A25B15E4F2D}" srcId="{3C159167-C531-6D46-94A6-8C1242677A6D}" destId="{EDE13556-3941-514C-91F4-DC93532EB136}" srcOrd="0" destOrd="0" parTransId="{3A5596E9-7327-DA43-8BDB-638DA1D1FE5A}" sibTransId="{4013A865-B89D-174B-9856-96BE64CDF7C6}"/>
    <dgm:cxn modelId="{91E713D4-79F4-0745-A162-764404D901DC}" type="presOf" srcId="{82F717FF-24D9-CF4B-8503-25862A4C0EE6}" destId="{F78599A9-02BA-A44B-B9D0-6FC8562FD211}" srcOrd="0" destOrd="0" presId="urn:microsoft.com/office/officeart/2005/8/layout/hProcess6"/>
    <dgm:cxn modelId="{19224313-41E1-354B-8E96-853E25559122}" type="presOf" srcId="{86AA3CC5-A5FC-A148-8FC4-8A3BA404A9CA}" destId="{EA55FD6B-27F8-2B48-B9C8-BCAAA7A3DAB2}" srcOrd="0" destOrd="0" presId="urn:microsoft.com/office/officeart/2005/8/layout/hProcess6"/>
    <dgm:cxn modelId="{2A8F8396-9542-284B-9C0A-4134A959E405}" srcId="{5EC8D724-C502-6B43-84E7-149FF592CB39}" destId="{B6D293F4-492E-E44C-9750-560E6F358BBB}" srcOrd="0" destOrd="0" parTransId="{6B6F7D00-7C47-D74B-9346-D9425CF13C7C}" sibTransId="{2ACA384A-5A2C-3741-AF13-BBE39A21B451}"/>
    <dgm:cxn modelId="{B801351A-98FF-C640-8DE0-166D23A2BF23}" srcId="{82F717FF-24D9-CF4B-8503-25862A4C0EE6}" destId="{C4B2A5AA-D743-494D-BDA8-CAB63F3B2EDC}" srcOrd="0" destOrd="0" parTransId="{8D7CCB54-A036-2448-8544-1A04429E9A67}" sibTransId="{581DCB22-ABFE-A646-87F3-858B01069376}"/>
    <dgm:cxn modelId="{EDFECD5F-34FA-B74B-8032-312001EBBE9F}" type="presOf" srcId="{B6D293F4-492E-E44C-9750-560E6F358BBB}" destId="{A54A71E0-F649-6743-95AE-E4D06A7D346F}" srcOrd="1" destOrd="0" presId="urn:microsoft.com/office/officeart/2005/8/layout/hProcess6"/>
    <dgm:cxn modelId="{F8DE1360-6A30-6D4C-A938-3F08CC01B206}" srcId="{391B3661-5516-7D41-94A0-348753E47E4F}" destId="{3C159167-C531-6D46-94A6-8C1242677A6D}" srcOrd="2" destOrd="0" parTransId="{F9641CC6-879B-8A41-9EEA-7698ACAEEBCD}" sibTransId="{17606390-DE0D-DB41-9A2E-9C11982EA927}"/>
    <dgm:cxn modelId="{24AFD7C9-0494-1C46-AA8C-7ACD1CD89C93}" type="presOf" srcId="{5EC8D724-C502-6B43-84E7-149FF592CB39}" destId="{3DED7EB3-870B-AE47-999E-C04CABC3625F}" srcOrd="0" destOrd="0" presId="urn:microsoft.com/office/officeart/2005/8/layout/hProcess6"/>
    <dgm:cxn modelId="{006E16CF-B88D-354C-BD77-895F81248C01}" type="presOf" srcId="{391B3661-5516-7D41-94A0-348753E47E4F}" destId="{1671270C-0ADD-DD4E-AA12-E75793AA6D21}" srcOrd="0" destOrd="0" presId="urn:microsoft.com/office/officeart/2005/8/layout/hProcess6"/>
    <dgm:cxn modelId="{648572FD-ECAE-C146-8721-C7D84C33007D}" type="presOf" srcId="{EDE13556-3941-514C-91F4-DC93532EB136}" destId="{ACD53F9B-44BB-2D4E-B323-E70156EB6CDA}" srcOrd="0" destOrd="0" presId="urn:microsoft.com/office/officeart/2005/8/layout/hProcess6"/>
    <dgm:cxn modelId="{EB5BEF1D-EAE0-734E-A4D2-1B6880C129DF}" type="presOf" srcId="{EDE13556-3941-514C-91F4-DC93532EB136}" destId="{05C0E55A-1D08-7F4F-82CE-CD82A88FA727}" srcOrd="1" destOrd="0" presId="urn:microsoft.com/office/officeart/2005/8/layout/hProcess6"/>
    <dgm:cxn modelId="{8C7F5270-89AE-1048-9ECF-9DD6D75ECD0C}" type="presOf" srcId="{EF0F35B8-9F82-AE49-A663-CA17F06E58E7}" destId="{77A4AD89-AC52-4243-BEDC-943C5BEFC7BC}" srcOrd="1" destOrd="0" presId="urn:microsoft.com/office/officeart/2005/8/layout/hProcess6"/>
    <dgm:cxn modelId="{7F650351-67B9-5D45-8A75-E7D17FF8F65A}" srcId="{391B3661-5516-7D41-94A0-348753E47E4F}" destId="{82F717FF-24D9-CF4B-8503-25862A4C0EE6}" srcOrd="0" destOrd="0" parTransId="{3FFD9A55-CB27-2440-ACA8-F662E380C79B}" sibTransId="{424D4381-FEFD-7A4D-82A2-1D0CAF3D7D18}"/>
    <dgm:cxn modelId="{4021DD35-53B9-834F-9574-440F1ECF3237}" type="presParOf" srcId="{1671270C-0ADD-DD4E-AA12-E75793AA6D21}" destId="{41D5A874-FFF5-2D48-82BF-043B2ECDF62C}" srcOrd="0" destOrd="0" presId="urn:microsoft.com/office/officeart/2005/8/layout/hProcess6"/>
    <dgm:cxn modelId="{49CEE090-8BC0-3242-B392-4834F81053C7}" type="presParOf" srcId="{41D5A874-FFF5-2D48-82BF-043B2ECDF62C}" destId="{642778AF-99CC-E14D-85CE-06036AAEC02A}" srcOrd="0" destOrd="0" presId="urn:microsoft.com/office/officeart/2005/8/layout/hProcess6"/>
    <dgm:cxn modelId="{70704271-1931-7F41-AC59-7B74B27B6085}" type="presParOf" srcId="{41D5A874-FFF5-2D48-82BF-043B2ECDF62C}" destId="{B1CF0A8D-3251-8844-9EB3-AF9F57A6460C}" srcOrd="1" destOrd="0" presId="urn:microsoft.com/office/officeart/2005/8/layout/hProcess6"/>
    <dgm:cxn modelId="{2A958353-B2C1-2643-A176-EAD66B7B4999}" type="presParOf" srcId="{41D5A874-FFF5-2D48-82BF-043B2ECDF62C}" destId="{80FE9695-B527-284C-A5CD-614B35C2FC2A}" srcOrd="2" destOrd="0" presId="urn:microsoft.com/office/officeart/2005/8/layout/hProcess6"/>
    <dgm:cxn modelId="{C9B37812-6FEB-2541-A863-0C75C3AFC91A}" type="presParOf" srcId="{41D5A874-FFF5-2D48-82BF-043B2ECDF62C}" destId="{F78599A9-02BA-A44B-B9D0-6FC8562FD211}" srcOrd="3" destOrd="0" presId="urn:microsoft.com/office/officeart/2005/8/layout/hProcess6"/>
    <dgm:cxn modelId="{06882EB3-EC13-A84F-ABB8-1B540A21667B}" type="presParOf" srcId="{1671270C-0ADD-DD4E-AA12-E75793AA6D21}" destId="{C9870995-3453-C24E-8162-DAAB1C4DBD4A}" srcOrd="1" destOrd="0" presId="urn:microsoft.com/office/officeart/2005/8/layout/hProcess6"/>
    <dgm:cxn modelId="{6B45303A-8FB7-274F-BC78-DFDE7B00990F}" type="presParOf" srcId="{1671270C-0ADD-DD4E-AA12-E75793AA6D21}" destId="{AC97B512-2CAD-184D-873C-AB6508BCB3B5}" srcOrd="2" destOrd="0" presId="urn:microsoft.com/office/officeart/2005/8/layout/hProcess6"/>
    <dgm:cxn modelId="{6D477EE4-412C-B946-9EBC-3E7A8E16ECCB}" type="presParOf" srcId="{AC97B512-2CAD-184D-873C-AB6508BCB3B5}" destId="{39849B9C-A8B2-8042-BC39-A6F9209B8810}" srcOrd="0" destOrd="0" presId="urn:microsoft.com/office/officeart/2005/8/layout/hProcess6"/>
    <dgm:cxn modelId="{286E6F84-EE88-B94E-9476-ECB5C603C3A8}" type="presParOf" srcId="{AC97B512-2CAD-184D-873C-AB6508BCB3B5}" destId="{57A71E70-C748-9D47-8D87-6B7BFBE3452B}" srcOrd="1" destOrd="0" presId="urn:microsoft.com/office/officeart/2005/8/layout/hProcess6"/>
    <dgm:cxn modelId="{D69E0BF9-1AA5-6146-A932-FBF891FC8C7E}" type="presParOf" srcId="{AC97B512-2CAD-184D-873C-AB6508BCB3B5}" destId="{A54A71E0-F649-6743-95AE-E4D06A7D346F}" srcOrd="2" destOrd="0" presId="urn:microsoft.com/office/officeart/2005/8/layout/hProcess6"/>
    <dgm:cxn modelId="{5B136AA1-3D93-5C46-8E95-0DCCC0E8F868}" type="presParOf" srcId="{AC97B512-2CAD-184D-873C-AB6508BCB3B5}" destId="{3DED7EB3-870B-AE47-999E-C04CABC3625F}" srcOrd="3" destOrd="0" presId="urn:microsoft.com/office/officeart/2005/8/layout/hProcess6"/>
    <dgm:cxn modelId="{18C0D691-B88A-DF40-B88B-A95E289242AF}" type="presParOf" srcId="{1671270C-0ADD-DD4E-AA12-E75793AA6D21}" destId="{05FC106D-A3A5-AA48-8BFE-C51BA5811CE8}" srcOrd="3" destOrd="0" presId="urn:microsoft.com/office/officeart/2005/8/layout/hProcess6"/>
    <dgm:cxn modelId="{01A9883E-93BE-4746-A7E0-33400EAF09A9}" type="presParOf" srcId="{1671270C-0ADD-DD4E-AA12-E75793AA6D21}" destId="{CF3F3558-1604-554E-99BE-5373F317F376}" srcOrd="4" destOrd="0" presId="urn:microsoft.com/office/officeart/2005/8/layout/hProcess6"/>
    <dgm:cxn modelId="{B49888CA-98DF-E449-8458-2E8DE5CD4FF6}" type="presParOf" srcId="{CF3F3558-1604-554E-99BE-5373F317F376}" destId="{4FD7AF06-BD37-D140-8AE7-372C46FBE490}" srcOrd="0" destOrd="0" presId="urn:microsoft.com/office/officeart/2005/8/layout/hProcess6"/>
    <dgm:cxn modelId="{2CA0DC24-A3D6-FE47-9C23-C29C06F02738}" type="presParOf" srcId="{CF3F3558-1604-554E-99BE-5373F317F376}" destId="{ACD53F9B-44BB-2D4E-B323-E70156EB6CDA}" srcOrd="1" destOrd="0" presId="urn:microsoft.com/office/officeart/2005/8/layout/hProcess6"/>
    <dgm:cxn modelId="{EA72ACE3-CA0A-D44E-BA3E-C715DEAFAD70}" type="presParOf" srcId="{CF3F3558-1604-554E-99BE-5373F317F376}" destId="{05C0E55A-1D08-7F4F-82CE-CD82A88FA727}" srcOrd="2" destOrd="0" presId="urn:microsoft.com/office/officeart/2005/8/layout/hProcess6"/>
    <dgm:cxn modelId="{E3741E13-9E6C-FE47-8DA8-854BD44639A7}" type="presParOf" srcId="{CF3F3558-1604-554E-99BE-5373F317F376}" destId="{8C745B89-6544-C644-BBEA-92A135D5ABFC}" srcOrd="3" destOrd="0" presId="urn:microsoft.com/office/officeart/2005/8/layout/hProcess6"/>
    <dgm:cxn modelId="{0C51D510-D61A-3B48-B3A7-8A0EAD445320}" type="presParOf" srcId="{1671270C-0ADD-DD4E-AA12-E75793AA6D21}" destId="{A0C9B4D0-5C25-F245-916F-9358557389F7}" srcOrd="5" destOrd="0" presId="urn:microsoft.com/office/officeart/2005/8/layout/hProcess6"/>
    <dgm:cxn modelId="{FA1EA76D-8F66-CD4A-B9D9-AD4E08D6730E}" type="presParOf" srcId="{1671270C-0ADD-DD4E-AA12-E75793AA6D21}" destId="{6BDF1FE0-B839-8043-8D81-38C383EAFA5F}" srcOrd="6" destOrd="0" presId="urn:microsoft.com/office/officeart/2005/8/layout/hProcess6"/>
    <dgm:cxn modelId="{ADBAEC17-DE70-884B-8EA9-39F0A5C877C9}" type="presParOf" srcId="{6BDF1FE0-B839-8043-8D81-38C383EAFA5F}" destId="{55FA60C9-8BC6-AC47-BF9F-921482A8DE9F}" srcOrd="0" destOrd="0" presId="urn:microsoft.com/office/officeart/2005/8/layout/hProcess6"/>
    <dgm:cxn modelId="{04C1596F-25DB-5B40-8A92-3DB53F550100}" type="presParOf" srcId="{6BDF1FE0-B839-8043-8D81-38C383EAFA5F}" destId="{FC2AA518-9985-214E-8671-BCABD65DBBAF}" srcOrd="1" destOrd="0" presId="urn:microsoft.com/office/officeart/2005/8/layout/hProcess6"/>
    <dgm:cxn modelId="{D649D73D-AF05-7043-938A-5CC6542EE6B4}" type="presParOf" srcId="{6BDF1FE0-B839-8043-8D81-38C383EAFA5F}" destId="{77A4AD89-AC52-4243-BEDC-943C5BEFC7BC}" srcOrd="2" destOrd="0" presId="urn:microsoft.com/office/officeart/2005/8/layout/hProcess6"/>
    <dgm:cxn modelId="{7C91797C-40FA-4440-978E-F0637C5EAA8A}" type="presParOf" srcId="{6BDF1FE0-B839-8043-8D81-38C383EAFA5F}" destId="{EA55FD6B-27F8-2B48-B9C8-BCAAA7A3DAB2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864220-AD19-C740-B703-E8CD8D69583C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CE5374-C857-014A-A801-6071CB2FAA97}">
      <dgm:prSet custT="1"/>
      <dgm:spPr/>
      <dgm:t>
        <a:bodyPr/>
        <a:lstStyle/>
        <a:p>
          <a:pPr rtl="0"/>
          <a:r>
            <a:rPr lang="en-US" sz="900" b="0" i="0" dirty="0" smtClean="0">
              <a:latin typeface="+mj-lt"/>
            </a:rPr>
            <a:t>1</a:t>
          </a:r>
          <a:endParaRPr lang="en-US" sz="900" b="0" i="0" dirty="0">
            <a:latin typeface="+mj-lt"/>
          </a:endParaRPr>
        </a:p>
      </dgm:t>
    </dgm:pt>
    <dgm:pt modelId="{1A3335DD-6E7C-FF4F-9E04-98B50994E4E5}" type="parTrans" cxnId="{4F442DF8-0788-EB41-8346-2E6929F95B53}">
      <dgm:prSet/>
      <dgm:spPr/>
      <dgm:t>
        <a:bodyPr/>
        <a:lstStyle/>
        <a:p>
          <a:endParaRPr lang="en-US"/>
        </a:p>
      </dgm:t>
    </dgm:pt>
    <dgm:pt modelId="{40DD9CA8-9538-C44B-A25A-4E07AE0093CA}" type="sibTrans" cxnId="{4F442DF8-0788-EB41-8346-2E6929F95B53}">
      <dgm:prSet/>
      <dgm:spPr/>
      <dgm:t>
        <a:bodyPr/>
        <a:lstStyle/>
        <a:p>
          <a:endParaRPr lang="en-US"/>
        </a:p>
      </dgm:t>
    </dgm:pt>
    <dgm:pt modelId="{118C265B-BB1C-E843-8EC4-A17834299CE4}">
      <dgm:prSet custT="1"/>
      <dgm:spPr/>
      <dgm:t>
        <a:bodyPr/>
        <a:lstStyle/>
        <a:p>
          <a:pPr rtl="0"/>
          <a:r>
            <a:rPr lang="en-US" sz="2400" b="0" i="0" smtClean="0">
              <a:latin typeface="+mj-lt"/>
            </a:rPr>
            <a:t>Release access</a:t>
          </a:r>
          <a:endParaRPr lang="en-US" sz="2400" b="0" i="0" dirty="0">
            <a:latin typeface="+mj-lt"/>
          </a:endParaRPr>
        </a:p>
      </dgm:t>
    </dgm:pt>
    <dgm:pt modelId="{4B3A6D24-BD27-2441-8047-D0075DCB87D2}" type="parTrans" cxnId="{19BEA04D-1145-0643-8F6B-C770574BAF39}">
      <dgm:prSet/>
      <dgm:spPr/>
      <dgm:t>
        <a:bodyPr/>
        <a:lstStyle/>
        <a:p>
          <a:endParaRPr lang="en-US"/>
        </a:p>
      </dgm:t>
    </dgm:pt>
    <dgm:pt modelId="{FEC84486-D55A-5A4E-8940-A287F135CDE2}" type="sibTrans" cxnId="{19BEA04D-1145-0643-8F6B-C770574BAF39}">
      <dgm:prSet/>
      <dgm:spPr/>
      <dgm:t>
        <a:bodyPr/>
        <a:lstStyle/>
        <a:p>
          <a:endParaRPr lang="en-US"/>
        </a:p>
      </dgm:t>
    </dgm:pt>
    <dgm:pt modelId="{71B79018-E2A7-3E4D-8396-137F6D8B13BA}">
      <dgm:prSet custT="1"/>
      <dgm:spPr/>
      <dgm:t>
        <a:bodyPr/>
        <a:lstStyle/>
        <a:p>
          <a:pPr rtl="0"/>
          <a:r>
            <a:rPr lang="en-US" sz="2400" b="0" i="0" smtClean="0">
              <a:latin typeface="+mj-lt"/>
            </a:rPr>
            <a:t>Change object level</a:t>
          </a:r>
          <a:endParaRPr lang="en-US" sz="2400" b="0" i="0" dirty="0">
            <a:latin typeface="+mj-lt"/>
          </a:endParaRPr>
        </a:p>
      </dgm:t>
    </dgm:pt>
    <dgm:pt modelId="{FAF1AB19-DE88-9F44-881E-D1DD8D1CEF10}" type="parTrans" cxnId="{E664A4FC-4763-634D-9E2C-9F13A8194836}">
      <dgm:prSet/>
      <dgm:spPr/>
      <dgm:t>
        <a:bodyPr/>
        <a:lstStyle/>
        <a:p>
          <a:endParaRPr lang="en-US"/>
        </a:p>
      </dgm:t>
    </dgm:pt>
    <dgm:pt modelId="{3B8D66F2-FCC0-DD40-B032-7DC0FEA9068D}" type="sibTrans" cxnId="{E664A4FC-4763-634D-9E2C-9F13A8194836}">
      <dgm:prSet/>
      <dgm:spPr/>
      <dgm:t>
        <a:bodyPr/>
        <a:lstStyle/>
        <a:p>
          <a:endParaRPr lang="en-US"/>
        </a:p>
      </dgm:t>
    </dgm:pt>
    <dgm:pt modelId="{2838591D-5826-9A4C-8207-FEA8C55AEEC5}">
      <dgm:prSet custT="1"/>
      <dgm:spPr/>
      <dgm:t>
        <a:bodyPr/>
        <a:lstStyle/>
        <a:p>
          <a:pPr rtl="0"/>
          <a:r>
            <a:rPr lang="en-US" sz="2400" b="0" i="0" smtClean="0">
              <a:latin typeface="+mj-lt"/>
            </a:rPr>
            <a:t>Change current level</a:t>
          </a:r>
          <a:endParaRPr lang="en-US" sz="2400" b="0" i="0" dirty="0">
            <a:latin typeface="+mj-lt"/>
          </a:endParaRPr>
        </a:p>
      </dgm:t>
    </dgm:pt>
    <dgm:pt modelId="{E19EFF9C-37CA-C24D-B6C2-9BCC3ACAFBBC}" type="parTrans" cxnId="{4B6C3ECC-8B9E-F849-9ED1-64A5F7AA6090}">
      <dgm:prSet/>
      <dgm:spPr/>
      <dgm:t>
        <a:bodyPr/>
        <a:lstStyle/>
        <a:p>
          <a:endParaRPr lang="en-US"/>
        </a:p>
      </dgm:t>
    </dgm:pt>
    <dgm:pt modelId="{F88FECFF-C141-CB4F-AABB-0C9548EBF516}" type="sibTrans" cxnId="{4B6C3ECC-8B9E-F849-9ED1-64A5F7AA6090}">
      <dgm:prSet/>
      <dgm:spPr/>
      <dgm:t>
        <a:bodyPr/>
        <a:lstStyle/>
        <a:p>
          <a:endParaRPr lang="en-US"/>
        </a:p>
      </dgm:t>
    </dgm:pt>
    <dgm:pt modelId="{3757CE3C-FC23-414A-8B42-52A6550917DA}">
      <dgm:prSet custT="1"/>
      <dgm:spPr/>
      <dgm:t>
        <a:bodyPr/>
        <a:lstStyle/>
        <a:p>
          <a:pPr rtl="0"/>
          <a:r>
            <a:rPr lang="en-US" sz="2400" b="0" i="0" dirty="0" smtClean="0">
              <a:latin typeface="+mj-lt"/>
            </a:rPr>
            <a:t>Give access permission</a:t>
          </a:r>
          <a:endParaRPr lang="en-US" sz="2400" b="0" i="0" dirty="0">
            <a:latin typeface="+mj-lt"/>
          </a:endParaRPr>
        </a:p>
      </dgm:t>
    </dgm:pt>
    <dgm:pt modelId="{45A0A746-7701-A94B-8D73-AA0462BFB386}" type="parTrans" cxnId="{E95879C2-572B-F444-BA80-0A391A0D4B94}">
      <dgm:prSet/>
      <dgm:spPr/>
      <dgm:t>
        <a:bodyPr/>
        <a:lstStyle/>
        <a:p>
          <a:endParaRPr lang="en-US"/>
        </a:p>
      </dgm:t>
    </dgm:pt>
    <dgm:pt modelId="{624284D2-E44B-2041-8CA9-EA5DEFDB05E3}" type="sibTrans" cxnId="{E95879C2-572B-F444-BA80-0A391A0D4B94}">
      <dgm:prSet/>
      <dgm:spPr/>
      <dgm:t>
        <a:bodyPr/>
        <a:lstStyle/>
        <a:p>
          <a:endParaRPr lang="en-US"/>
        </a:p>
      </dgm:t>
    </dgm:pt>
    <dgm:pt modelId="{14D0FB2A-0C7F-5149-97F3-E9F92C38355A}">
      <dgm:prSet custT="1"/>
      <dgm:spPr/>
      <dgm:t>
        <a:bodyPr/>
        <a:lstStyle/>
        <a:p>
          <a:pPr rtl="0"/>
          <a:r>
            <a:rPr lang="en-US" sz="2400" b="0" i="0" smtClean="0">
              <a:latin typeface="+mj-lt"/>
            </a:rPr>
            <a:t>Create an object</a:t>
          </a:r>
          <a:endParaRPr lang="en-US" sz="2400" b="0" i="0" dirty="0">
            <a:latin typeface="+mj-lt"/>
          </a:endParaRPr>
        </a:p>
      </dgm:t>
    </dgm:pt>
    <dgm:pt modelId="{7B2B5106-4B1B-9F41-B9D8-063AEFF86F3E}" type="parTrans" cxnId="{73F3D00A-A7DE-B540-8390-7F78C988F077}">
      <dgm:prSet/>
      <dgm:spPr/>
      <dgm:t>
        <a:bodyPr/>
        <a:lstStyle/>
        <a:p>
          <a:endParaRPr lang="en-US"/>
        </a:p>
      </dgm:t>
    </dgm:pt>
    <dgm:pt modelId="{3B68D185-4C5B-B84D-BAF3-895DC59266FE}" type="sibTrans" cxnId="{73F3D00A-A7DE-B540-8390-7F78C988F077}">
      <dgm:prSet/>
      <dgm:spPr/>
      <dgm:t>
        <a:bodyPr/>
        <a:lstStyle/>
        <a:p>
          <a:endParaRPr lang="en-US"/>
        </a:p>
      </dgm:t>
    </dgm:pt>
    <dgm:pt modelId="{8DB75C1C-D269-C04D-8D04-E94454DD890E}">
      <dgm:prSet custT="1"/>
      <dgm:spPr/>
      <dgm:t>
        <a:bodyPr/>
        <a:lstStyle/>
        <a:p>
          <a:pPr rtl="0"/>
          <a:r>
            <a:rPr lang="en-US" sz="2400" b="0" i="0" dirty="0" smtClean="0">
              <a:latin typeface="+mj-lt"/>
            </a:rPr>
            <a:t>Delete a group of objects</a:t>
          </a:r>
          <a:endParaRPr lang="en-US" sz="2400" b="0" i="0" dirty="0">
            <a:latin typeface="+mj-lt"/>
          </a:endParaRPr>
        </a:p>
      </dgm:t>
    </dgm:pt>
    <dgm:pt modelId="{1609C14C-1FB0-F947-944E-E9C4D82EB7EF}" type="parTrans" cxnId="{F6C12B3F-7CB5-B245-A687-D17A99BEB4B8}">
      <dgm:prSet/>
      <dgm:spPr/>
      <dgm:t>
        <a:bodyPr/>
        <a:lstStyle/>
        <a:p>
          <a:endParaRPr lang="en-US"/>
        </a:p>
      </dgm:t>
    </dgm:pt>
    <dgm:pt modelId="{F065EC7B-A803-014E-9A95-AA48DE929981}" type="sibTrans" cxnId="{F6C12B3F-7CB5-B245-A687-D17A99BEB4B8}">
      <dgm:prSet/>
      <dgm:spPr/>
      <dgm:t>
        <a:bodyPr/>
        <a:lstStyle/>
        <a:p>
          <a:endParaRPr lang="en-US"/>
        </a:p>
      </dgm:t>
    </dgm:pt>
    <dgm:pt modelId="{6547460C-CC36-A94C-A915-8B924A91E2D3}">
      <dgm:prSet custT="1"/>
      <dgm:spPr/>
      <dgm:t>
        <a:bodyPr/>
        <a:lstStyle/>
        <a:p>
          <a:pPr rtl="0"/>
          <a:r>
            <a:rPr lang="en-US" sz="2400" b="0" i="0" dirty="0" smtClean="0">
              <a:latin typeface="+mj-lt"/>
            </a:rPr>
            <a:t>Get access</a:t>
          </a:r>
          <a:endParaRPr lang="en-US" sz="2400" b="0" i="0" dirty="0">
            <a:latin typeface="+mj-lt"/>
          </a:endParaRPr>
        </a:p>
      </dgm:t>
    </dgm:pt>
    <dgm:pt modelId="{BACE7A90-F6D1-F34D-9714-8E983F3BC544}" type="parTrans" cxnId="{25272CD1-C0B0-F04D-95DA-78C66F3D406C}">
      <dgm:prSet/>
      <dgm:spPr/>
      <dgm:t>
        <a:bodyPr/>
        <a:lstStyle/>
        <a:p>
          <a:endParaRPr lang="en-US"/>
        </a:p>
      </dgm:t>
    </dgm:pt>
    <dgm:pt modelId="{B2A29815-BF94-AF46-865C-A92824B0E708}" type="sibTrans" cxnId="{25272CD1-C0B0-F04D-95DA-78C66F3D406C}">
      <dgm:prSet/>
      <dgm:spPr/>
      <dgm:t>
        <a:bodyPr/>
        <a:lstStyle/>
        <a:p>
          <a:endParaRPr lang="en-US"/>
        </a:p>
      </dgm:t>
    </dgm:pt>
    <dgm:pt modelId="{5214F8D6-EBA9-A14B-BFD0-1B1F9D96F787}">
      <dgm:prSet custT="1"/>
      <dgm:spPr/>
      <dgm:t>
        <a:bodyPr/>
        <a:lstStyle/>
        <a:p>
          <a:pPr rtl="0"/>
          <a:r>
            <a:rPr lang="en-US" sz="900" b="0" i="0" smtClean="0">
              <a:latin typeface="+mj-lt"/>
            </a:rPr>
            <a:t>2</a:t>
          </a:r>
          <a:endParaRPr lang="en-US" sz="900" b="0" i="0" dirty="0">
            <a:latin typeface="+mj-lt"/>
          </a:endParaRPr>
        </a:p>
      </dgm:t>
    </dgm:pt>
    <dgm:pt modelId="{ACF6F2AC-144A-C341-A568-9F12DDC80FF2}" type="parTrans" cxnId="{950C3FE6-E110-DB4A-B75E-CCA6214C753E}">
      <dgm:prSet/>
      <dgm:spPr/>
      <dgm:t>
        <a:bodyPr/>
        <a:lstStyle/>
        <a:p>
          <a:endParaRPr lang="en-US"/>
        </a:p>
      </dgm:t>
    </dgm:pt>
    <dgm:pt modelId="{E11B0C1D-2D13-C943-9800-AEDB611A3505}" type="sibTrans" cxnId="{950C3FE6-E110-DB4A-B75E-CCA6214C753E}">
      <dgm:prSet/>
      <dgm:spPr/>
      <dgm:t>
        <a:bodyPr/>
        <a:lstStyle/>
        <a:p>
          <a:endParaRPr lang="en-US"/>
        </a:p>
      </dgm:t>
    </dgm:pt>
    <dgm:pt modelId="{98E692DF-374E-8A46-81FE-7670E0191396}">
      <dgm:prSet custT="1"/>
      <dgm:spPr/>
      <dgm:t>
        <a:bodyPr/>
        <a:lstStyle/>
        <a:p>
          <a:pPr rtl="0"/>
          <a:r>
            <a:rPr lang="en-US" sz="900" b="0" i="0" dirty="0" smtClean="0">
              <a:latin typeface="+mj-lt"/>
            </a:rPr>
            <a:t>3</a:t>
          </a:r>
          <a:endParaRPr lang="en-US" sz="900" b="0" i="0" dirty="0">
            <a:latin typeface="+mj-lt"/>
          </a:endParaRPr>
        </a:p>
      </dgm:t>
    </dgm:pt>
    <dgm:pt modelId="{4AF8BCE6-2B2A-C24E-AD13-DF324F9DCFE8}" type="parTrans" cxnId="{DAB81202-42F2-B442-BE59-F10BBDA8C2B1}">
      <dgm:prSet/>
      <dgm:spPr/>
      <dgm:t>
        <a:bodyPr/>
        <a:lstStyle/>
        <a:p>
          <a:endParaRPr lang="en-US"/>
        </a:p>
      </dgm:t>
    </dgm:pt>
    <dgm:pt modelId="{76BAB370-2224-414E-A9AD-0FC0A6477E75}" type="sibTrans" cxnId="{DAB81202-42F2-B442-BE59-F10BBDA8C2B1}">
      <dgm:prSet/>
      <dgm:spPr/>
      <dgm:t>
        <a:bodyPr/>
        <a:lstStyle/>
        <a:p>
          <a:endParaRPr lang="en-US"/>
        </a:p>
      </dgm:t>
    </dgm:pt>
    <dgm:pt modelId="{A80612D6-BB6F-3F46-966B-0887EF95A38C}">
      <dgm:prSet custT="1"/>
      <dgm:spPr/>
      <dgm:t>
        <a:bodyPr/>
        <a:lstStyle/>
        <a:p>
          <a:pPr rtl="0"/>
          <a:r>
            <a:rPr lang="en-US" sz="900" b="0" i="0" smtClean="0">
              <a:latin typeface="+mj-lt"/>
            </a:rPr>
            <a:t>4</a:t>
          </a:r>
          <a:endParaRPr lang="en-US" sz="900" b="0" i="0" dirty="0">
            <a:latin typeface="+mj-lt"/>
          </a:endParaRPr>
        </a:p>
      </dgm:t>
    </dgm:pt>
    <dgm:pt modelId="{7FF34A26-6B2B-E44F-B1E6-06D562EAEA61}" type="parTrans" cxnId="{68F17563-F0E1-7A42-A997-A23FE2D96159}">
      <dgm:prSet/>
      <dgm:spPr/>
      <dgm:t>
        <a:bodyPr/>
        <a:lstStyle/>
        <a:p>
          <a:endParaRPr lang="en-US"/>
        </a:p>
      </dgm:t>
    </dgm:pt>
    <dgm:pt modelId="{81C7E733-517A-9F4B-B3D9-4635B3719E45}" type="sibTrans" cxnId="{68F17563-F0E1-7A42-A997-A23FE2D96159}">
      <dgm:prSet/>
      <dgm:spPr/>
      <dgm:t>
        <a:bodyPr/>
        <a:lstStyle/>
        <a:p>
          <a:endParaRPr lang="en-US"/>
        </a:p>
      </dgm:t>
    </dgm:pt>
    <dgm:pt modelId="{48CA931B-4067-6B47-8926-114760E8BD52}">
      <dgm:prSet custT="1"/>
      <dgm:spPr/>
      <dgm:t>
        <a:bodyPr/>
        <a:lstStyle/>
        <a:p>
          <a:pPr rtl="0"/>
          <a:r>
            <a:rPr lang="en-US" sz="900" b="0" i="0" smtClean="0">
              <a:latin typeface="+mj-lt"/>
            </a:rPr>
            <a:t>5</a:t>
          </a:r>
          <a:endParaRPr lang="en-US" sz="900" b="0" i="0" dirty="0">
            <a:latin typeface="+mj-lt"/>
          </a:endParaRPr>
        </a:p>
      </dgm:t>
    </dgm:pt>
    <dgm:pt modelId="{609E5000-78C2-ED45-A389-ADB52544B131}" type="parTrans" cxnId="{F5EAEA63-A4C8-804B-B3CA-168E7629C637}">
      <dgm:prSet/>
      <dgm:spPr/>
      <dgm:t>
        <a:bodyPr/>
        <a:lstStyle/>
        <a:p>
          <a:endParaRPr lang="en-US"/>
        </a:p>
      </dgm:t>
    </dgm:pt>
    <dgm:pt modelId="{5343A05D-AEA9-3C40-A0CE-484FAA0C446A}" type="sibTrans" cxnId="{F5EAEA63-A4C8-804B-B3CA-168E7629C637}">
      <dgm:prSet/>
      <dgm:spPr/>
      <dgm:t>
        <a:bodyPr/>
        <a:lstStyle/>
        <a:p>
          <a:endParaRPr lang="en-US"/>
        </a:p>
      </dgm:t>
    </dgm:pt>
    <dgm:pt modelId="{90B3EA67-7B91-C24F-B64A-FAE611AA5EB4}">
      <dgm:prSet custT="1"/>
      <dgm:spPr/>
      <dgm:t>
        <a:bodyPr/>
        <a:lstStyle/>
        <a:p>
          <a:pPr rtl="0"/>
          <a:r>
            <a:rPr lang="en-US" sz="900" b="0" i="0" smtClean="0">
              <a:latin typeface="+mj-lt"/>
            </a:rPr>
            <a:t>7	</a:t>
          </a:r>
          <a:endParaRPr lang="en-US" sz="900" b="0" i="0" dirty="0">
            <a:latin typeface="+mj-lt"/>
          </a:endParaRPr>
        </a:p>
      </dgm:t>
    </dgm:pt>
    <dgm:pt modelId="{9D9D9C50-023C-FD4A-993B-2108890F2BEA}" type="parTrans" cxnId="{80A00834-F974-8240-A9B3-07AFC0581D13}">
      <dgm:prSet/>
      <dgm:spPr/>
      <dgm:t>
        <a:bodyPr/>
        <a:lstStyle/>
        <a:p>
          <a:endParaRPr lang="en-US"/>
        </a:p>
      </dgm:t>
    </dgm:pt>
    <dgm:pt modelId="{5434573F-37B0-5B4E-B8F5-14E5A3F28C9A}" type="sibTrans" cxnId="{80A00834-F974-8240-A9B3-07AFC0581D13}">
      <dgm:prSet/>
      <dgm:spPr/>
      <dgm:t>
        <a:bodyPr/>
        <a:lstStyle/>
        <a:p>
          <a:endParaRPr lang="en-US"/>
        </a:p>
      </dgm:t>
    </dgm:pt>
    <dgm:pt modelId="{727C14DC-2AB3-D447-A046-00A9B6F4EE8D}">
      <dgm:prSet custT="1"/>
      <dgm:spPr/>
      <dgm:t>
        <a:bodyPr/>
        <a:lstStyle/>
        <a:p>
          <a:pPr rtl="0"/>
          <a:r>
            <a:rPr lang="en-US" sz="900" b="0" i="0" dirty="0" smtClean="0">
              <a:latin typeface="+mj-lt"/>
            </a:rPr>
            <a:t>8</a:t>
          </a:r>
          <a:endParaRPr lang="en-US" sz="900" b="0" i="0" dirty="0">
            <a:latin typeface="+mj-lt"/>
          </a:endParaRPr>
        </a:p>
      </dgm:t>
    </dgm:pt>
    <dgm:pt modelId="{0E0264F1-17B0-9F4D-BDD9-D845752327BF}" type="parTrans" cxnId="{23953CD2-0096-7644-9EAB-127C1B463DE9}">
      <dgm:prSet/>
      <dgm:spPr/>
      <dgm:t>
        <a:bodyPr/>
        <a:lstStyle/>
        <a:p>
          <a:endParaRPr lang="en-US"/>
        </a:p>
      </dgm:t>
    </dgm:pt>
    <dgm:pt modelId="{08364B8E-559C-D741-881D-C2B702BC9E2B}" type="sibTrans" cxnId="{23953CD2-0096-7644-9EAB-127C1B463DE9}">
      <dgm:prSet/>
      <dgm:spPr/>
      <dgm:t>
        <a:bodyPr/>
        <a:lstStyle/>
        <a:p>
          <a:endParaRPr lang="en-US"/>
        </a:p>
      </dgm:t>
    </dgm:pt>
    <dgm:pt modelId="{73255D41-6D9E-8D4E-9948-1E61CC25CEC0}">
      <dgm:prSet custT="1"/>
      <dgm:spPr/>
      <dgm:t>
        <a:bodyPr/>
        <a:lstStyle/>
        <a:p>
          <a:pPr rtl="0"/>
          <a:r>
            <a:rPr lang="en-US" sz="900" b="0" i="0" smtClean="0">
              <a:latin typeface="+mj-lt"/>
            </a:rPr>
            <a:t>6</a:t>
          </a:r>
          <a:endParaRPr lang="en-US" sz="900" b="0" i="0" dirty="0">
            <a:latin typeface="+mj-lt"/>
          </a:endParaRPr>
        </a:p>
      </dgm:t>
    </dgm:pt>
    <dgm:pt modelId="{D89C6595-1CE5-4148-B631-C1020CD750D2}" type="parTrans" cxnId="{2CEB2BE8-31F1-4848-A28C-AF3B250341AA}">
      <dgm:prSet/>
      <dgm:spPr/>
      <dgm:t>
        <a:bodyPr/>
        <a:lstStyle/>
        <a:p>
          <a:endParaRPr lang="en-US"/>
        </a:p>
      </dgm:t>
    </dgm:pt>
    <dgm:pt modelId="{CE0BDAF8-F66A-174A-AFF5-F0754F9A65ED}" type="sibTrans" cxnId="{2CEB2BE8-31F1-4848-A28C-AF3B250341AA}">
      <dgm:prSet/>
      <dgm:spPr/>
      <dgm:t>
        <a:bodyPr/>
        <a:lstStyle/>
        <a:p>
          <a:endParaRPr lang="en-US"/>
        </a:p>
      </dgm:t>
    </dgm:pt>
    <dgm:pt modelId="{36C7D1FA-FFE5-D244-82F0-3EF487C3F484}">
      <dgm:prSet custT="1"/>
      <dgm:spPr/>
      <dgm:t>
        <a:bodyPr/>
        <a:lstStyle/>
        <a:p>
          <a:pPr rtl="0"/>
          <a:r>
            <a:rPr lang="en-US" sz="2400" b="0" i="0" dirty="0" smtClean="0">
              <a:latin typeface="+mj-lt"/>
            </a:rPr>
            <a:t>Rescind access permission</a:t>
          </a:r>
          <a:endParaRPr lang="en-US" sz="2400" b="0" i="0" dirty="0">
            <a:latin typeface="+mj-lt"/>
          </a:endParaRPr>
        </a:p>
      </dgm:t>
    </dgm:pt>
    <dgm:pt modelId="{E67EDF16-876B-E648-A0D3-D86AFE36DC84}" type="parTrans" cxnId="{370FAA9E-7D86-674A-ABEC-A04374F34929}">
      <dgm:prSet/>
      <dgm:spPr/>
      <dgm:t>
        <a:bodyPr/>
        <a:lstStyle/>
        <a:p>
          <a:endParaRPr lang="en-US"/>
        </a:p>
      </dgm:t>
    </dgm:pt>
    <dgm:pt modelId="{B8BD16E9-5F94-EF45-A99C-BC8E136767AC}" type="sibTrans" cxnId="{370FAA9E-7D86-674A-ABEC-A04374F34929}">
      <dgm:prSet/>
      <dgm:spPr/>
      <dgm:t>
        <a:bodyPr/>
        <a:lstStyle/>
        <a:p>
          <a:endParaRPr lang="en-US"/>
        </a:p>
      </dgm:t>
    </dgm:pt>
    <dgm:pt modelId="{006FFA2A-4A0B-8F44-ADA8-6002858A6344}" type="pres">
      <dgm:prSet presAssocID="{41864220-AD19-C740-B703-E8CD8D69583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796081C-CB32-D44B-83E5-C6B22C7DA570}" type="pres">
      <dgm:prSet presAssocID="{A8CE5374-C857-014A-A801-6071CB2FAA97}" presName="composite" presStyleCnt="0"/>
      <dgm:spPr/>
      <dgm:t>
        <a:bodyPr/>
        <a:lstStyle/>
        <a:p>
          <a:endParaRPr lang="en-US"/>
        </a:p>
      </dgm:t>
    </dgm:pt>
    <dgm:pt modelId="{CA25DA59-4625-1C42-A80D-404D30A31036}" type="pres">
      <dgm:prSet presAssocID="{A8CE5374-C857-014A-A801-6071CB2FAA97}" presName="parentText" presStyleLbl="alignNode1" presStyleIdx="0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B112B2-B47E-4241-9243-6688EB0D4274}" type="pres">
      <dgm:prSet presAssocID="{A8CE5374-C857-014A-A801-6071CB2FAA97}" presName="descendantText" presStyleLbl="alignAcc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2059BA-269B-794E-AB0F-7D4612270E5C}" type="pres">
      <dgm:prSet presAssocID="{40DD9CA8-9538-C44B-A25A-4E07AE0093CA}" presName="sp" presStyleCnt="0"/>
      <dgm:spPr/>
      <dgm:t>
        <a:bodyPr/>
        <a:lstStyle/>
        <a:p>
          <a:endParaRPr lang="en-US"/>
        </a:p>
      </dgm:t>
    </dgm:pt>
    <dgm:pt modelId="{0BBC9692-188E-8C42-BBE5-2538A18035B8}" type="pres">
      <dgm:prSet presAssocID="{5214F8D6-EBA9-A14B-BFD0-1B1F9D96F787}" presName="composite" presStyleCnt="0"/>
      <dgm:spPr/>
      <dgm:t>
        <a:bodyPr/>
        <a:lstStyle/>
        <a:p>
          <a:endParaRPr lang="en-US"/>
        </a:p>
      </dgm:t>
    </dgm:pt>
    <dgm:pt modelId="{A9CE0305-B087-5845-AD63-E3B2D12B89C3}" type="pres">
      <dgm:prSet presAssocID="{5214F8D6-EBA9-A14B-BFD0-1B1F9D96F787}" presName="parentText" presStyleLbl="alignNode1" presStyleIdx="1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78BBE-2CB5-6946-9507-CC4C173E2B48}" type="pres">
      <dgm:prSet presAssocID="{5214F8D6-EBA9-A14B-BFD0-1B1F9D96F787}" presName="descendantText" presStyleLbl="alignAcc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9D6600-7A86-0844-AE1F-E43F11A78579}" type="pres">
      <dgm:prSet presAssocID="{E11B0C1D-2D13-C943-9800-AEDB611A3505}" presName="sp" presStyleCnt="0"/>
      <dgm:spPr/>
      <dgm:t>
        <a:bodyPr/>
        <a:lstStyle/>
        <a:p>
          <a:endParaRPr lang="en-US"/>
        </a:p>
      </dgm:t>
    </dgm:pt>
    <dgm:pt modelId="{F2716B5B-C59D-4E48-B967-5E14C8FDF349}" type="pres">
      <dgm:prSet presAssocID="{98E692DF-374E-8A46-81FE-7670E0191396}" presName="composite" presStyleCnt="0"/>
      <dgm:spPr/>
      <dgm:t>
        <a:bodyPr/>
        <a:lstStyle/>
        <a:p>
          <a:endParaRPr lang="en-US"/>
        </a:p>
      </dgm:t>
    </dgm:pt>
    <dgm:pt modelId="{546E036F-9767-B442-8FA7-33CB6A432BDC}" type="pres">
      <dgm:prSet presAssocID="{98E692DF-374E-8A46-81FE-7670E0191396}" presName="parentText" presStyleLbl="alignNode1" presStyleIdx="2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BCBD9E-674F-5847-8331-6059C85730FD}" type="pres">
      <dgm:prSet presAssocID="{98E692DF-374E-8A46-81FE-7670E0191396}" presName="descendantText" presStyleLbl="alignAcc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2F93D2-1BB6-F14D-A460-B20361004124}" type="pres">
      <dgm:prSet presAssocID="{76BAB370-2224-414E-A9AD-0FC0A6477E75}" presName="sp" presStyleCnt="0"/>
      <dgm:spPr/>
      <dgm:t>
        <a:bodyPr/>
        <a:lstStyle/>
        <a:p>
          <a:endParaRPr lang="en-US"/>
        </a:p>
      </dgm:t>
    </dgm:pt>
    <dgm:pt modelId="{6C6A5075-361A-5D49-B17B-C216BAF38209}" type="pres">
      <dgm:prSet presAssocID="{A80612D6-BB6F-3F46-966B-0887EF95A38C}" presName="composite" presStyleCnt="0"/>
      <dgm:spPr/>
      <dgm:t>
        <a:bodyPr/>
        <a:lstStyle/>
        <a:p>
          <a:endParaRPr lang="en-US"/>
        </a:p>
      </dgm:t>
    </dgm:pt>
    <dgm:pt modelId="{1CEB9025-4447-D343-A9F6-03AD2B98071B}" type="pres">
      <dgm:prSet presAssocID="{A80612D6-BB6F-3F46-966B-0887EF95A38C}" presName="parentText" presStyleLbl="alignNode1" presStyleIdx="3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4C9363-FB04-8542-86C7-E307D3712DF4}" type="pres">
      <dgm:prSet presAssocID="{A80612D6-BB6F-3F46-966B-0887EF95A38C}" presName="descendantText" presStyleLbl="alignAcc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F6C552-866A-8C48-A84C-016FB45743CF}" type="pres">
      <dgm:prSet presAssocID="{81C7E733-517A-9F4B-B3D9-4635B3719E45}" presName="sp" presStyleCnt="0"/>
      <dgm:spPr/>
      <dgm:t>
        <a:bodyPr/>
        <a:lstStyle/>
        <a:p>
          <a:endParaRPr lang="en-US"/>
        </a:p>
      </dgm:t>
    </dgm:pt>
    <dgm:pt modelId="{32268032-AB2C-8C42-B2E7-BBBE7B8C7273}" type="pres">
      <dgm:prSet presAssocID="{48CA931B-4067-6B47-8926-114760E8BD52}" presName="composite" presStyleCnt="0"/>
      <dgm:spPr/>
      <dgm:t>
        <a:bodyPr/>
        <a:lstStyle/>
        <a:p>
          <a:endParaRPr lang="en-US"/>
        </a:p>
      </dgm:t>
    </dgm:pt>
    <dgm:pt modelId="{446D364E-C350-C24F-AB53-D274F91FD620}" type="pres">
      <dgm:prSet presAssocID="{48CA931B-4067-6B47-8926-114760E8BD52}" presName="parentText" presStyleLbl="alignNode1" presStyleIdx="4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B01018-B738-594D-8EB9-6BED8ADD994E}" type="pres">
      <dgm:prSet presAssocID="{48CA931B-4067-6B47-8926-114760E8BD52}" presName="descendantText" presStyleLbl="alignAcc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5B8CA3-E724-814C-9F41-7C2EE2E5C7B7}" type="pres">
      <dgm:prSet presAssocID="{5343A05D-AEA9-3C40-A0CE-484FAA0C446A}" presName="sp" presStyleCnt="0"/>
      <dgm:spPr/>
      <dgm:t>
        <a:bodyPr/>
        <a:lstStyle/>
        <a:p>
          <a:endParaRPr lang="en-US"/>
        </a:p>
      </dgm:t>
    </dgm:pt>
    <dgm:pt modelId="{EEB1EC7E-827A-2F40-8ED9-5185FCC43520}" type="pres">
      <dgm:prSet presAssocID="{73255D41-6D9E-8D4E-9948-1E61CC25CEC0}" presName="composite" presStyleCnt="0"/>
      <dgm:spPr/>
      <dgm:t>
        <a:bodyPr/>
        <a:lstStyle/>
        <a:p>
          <a:endParaRPr lang="en-US"/>
        </a:p>
      </dgm:t>
    </dgm:pt>
    <dgm:pt modelId="{EE7A102D-AD94-0948-8BD2-561DFD3D50DF}" type="pres">
      <dgm:prSet presAssocID="{73255D41-6D9E-8D4E-9948-1E61CC25CEC0}" presName="parentText" presStyleLbl="alignNode1" presStyleIdx="5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EF3053-55DB-464E-9EAB-81F6264F84F3}" type="pres">
      <dgm:prSet presAssocID="{73255D41-6D9E-8D4E-9948-1E61CC25CEC0}" presName="descendantText" presStyleLbl="alignAcc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3CBB89-D4FC-F046-B6C6-D141483C2CFE}" type="pres">
      <dgm:prSet presAssocID="{CE0BDAF8-F66A-174A-AFF5-F0754F9A65ED}" presName="sp" presStyleCnt="0"/>
      <dgm:spPr/>
      <dgm:t>
        <a:bodyPr/>
        <a:lstStyle/>
        <a:p>
          <a:endParaRPr lang="en-US"/>
        </a:p>
      </dgm:t>
    </dgm:pt>
    <dgm:pt modelId="{95C3F216-849B-434B-9989-557AB34F4D59}" type="pres">
      <dgm:prSet presAssocID="{90B3EA67-7B91-C24F-B64A-FAE611AA5EB4}" presName="composite" presStyleCnt="0"/>
      <dgm:spPr/>
      <dgm:t>
        <a:bodyPr/>
        <a:lstStyle/>
        <a:p>
          <a:endParaRPr lang="en-US"/>
        </a:p>
      </dgm:t>
    </dgm:pt>
    <dgm:pt modelId="{EE7A1116-2B71-4F42-B553-C25F38D5B78D}" type="pres">
      <dgm:prSet presAssocID="{90B3EA67-7B91-C24F-B64A-FAE611AA5EB4}" presName="parentText" presStyleLbl="alignNode1" presStyleIdx="6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72D511-6082-6441-BB47-14AF6793F2C8}" type="pres">
      <dgm:prSet presAssocID="{90B3EA67-7B91-C24F-B64A-FAE611AA5EB4}" presName="descendantText" presStyleLbl="alignAcc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7A1DC7-EB62-484F-A75B-5470993ACBC7}" type="pres">
      <dgm:prSet presAssocID="{5434573F-37B0-5B4E-B8F5-14E5A3F28C9A}" presName="sp" presStyleCnt="0"/>
      <dgm:spPr/>
      <dgm:t>
        <a:bodyPr/>
        <a:lstStyle/>
        <a:p>
          <a:endParaRPr lang="en-US"/>
        </a:p>
      </dgm:t>
    </dgm:pt>
    <dgm:pt modelId="{63BEC22B-997E-2248-98B5-36A2E62319F0}" type="pres">
      <dgm:prSet presAssocID="{727C14DC-2AB3-D447-A046-00A9B6F4EE8D}" presName="composite" presStyleCnt="0"/>
      <dgm:spPr/>
      <dgm:t>
        <a:bodyPr/>
        <a:lstStyle/>
        <a:p>
          <a:endParaRPr lang="en-US"/>
        </a:p>
      </dgm:t>
    </dgm:pt>
    <dgm:pt modelId="{89C34C1E-C19F-4F40-BD56-ACB531D831B0}" type="pres">
      <dgm:prSet presAssocID="{727C14DC-2AB3-D447-A046-00A9B6F4EE8D}" presName="parentText" presStyleLbl="alignNode1" presStyleIdx="7" presStyleCnt="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07EFFA-DC00-664C-BFB7-288857A8FAEE}" type="pres">
      <dgm:prSet presAssocID="{727C14DC-2AB3-D447-A046-00A9B6F4EE8D}" presName="descendantText" presStyleLbl="alignAcc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C12B3F-7CB5-B245-A687-D17A99BEB4B8}" srcId="{727C14DC-2AB3-D447-A046-00A9B6F4EE8D}" destId="{8DB75C1C-D269-C04D-8D04-E94454DD890E}" srcOrd="0" destOrd="0" parTransId="{1609C14C-1FB0-F947-944E-E9C4D82EB7EF}" sibTransId="{F065EC7B-A803-014E-9A95-AA48DE929981}"/>
    <dgm:cxn modelId="{E95879C2-572B-F444-BA80-0A391A0D4B94}" srcId="{48CA931B-4067-6B47-8926-114760E8BD52}" destId="{3757CE3C-FC23-414A-8B42-52A6550917DA}" srcOrd="0" destOrd="0" parTransId="{45A0A746-7701-A94B-8D73-AA0462BFB386}" sibTransId="{624284D2-E44B-2041-8CA9-EA5DEFDB05E3}"/>
    <dgm:cxn modelId="{2D655D37-479B-B94B-AC81-685CC482508D}" type="presOf" srcId="{98E692DF-374E-8A46-81FE-7670E0191396}" destId="{546E036F-9767-B442-8FA7-33CB6A432BDC}" srcOrd="0" destOrd="0" presId="urn:microsoft.com/office/officeart/2005/8/layout/chevron2"/>
    <dgm:cxn modelId="{F5EAEA63-A4C8-804B-B3CA-168E7629C637}" srcId="{41864220-AD19-C740-B703-E8CD8D69583C}" destId="{48CA931B-4067-6B47-8926-114760E8BD52}" srcOrd="4" destOrd="0" parTransId="{609E5000-78C2-ED45-A389-ADB52544B131}" sibTransId="{5343A05D-AEA9-3C40-A0CE-484FAA0C446A}"/>
    <dgm:cxn modelId="{4F442DF8-0788-EB41-8346-2E6929F95B53}" srcId="{41864220-AD19-C740-B703-E8CD8D69583C}" destId="{A8CE5374-C857-014A-A801-6071CB2FAA97}" srcOrd="0" destOrd="0" parTransId="{1A3335DD-6E7C-FF4F-9E04-98B50994E4E5}" sibTransId="{40DD9CA8-9538-C44B-A25A-4E07AE0093CA}"/>
    <dgm:cxn modelId="{67CD149F-F772-8B49-AF1A-C95D9A2B3249}" type="presOf" srcId="{6547460C-CC36-A94C-A915-8B924A91E2D3}" destId="{43B112B2-B47E-4241-9243-6688EB0D4274}" srcOrd="0" destOrd="0" presId="urn:microsoft.com/office/officeart/2005/8/layout/chevron2"/>
    <dgm:cxn modelId="{2CEB2BE8-31F1-4848-A28C-AF3B250341AA}" srcId="{41864220-AD19-C740-B703-E8CD8D69583C}" destId="{73255D41-6D9E-8D4E-9948-1E61CC25CEC0}" srcOrd="5" destOrd="0" parTransId="{D89C6595-1CE5-4148-B631-C1020CD750D2}" sibTransId="{CE0BDAF8-F66A-174A-AFF5-F0754F9A65ED}"/>
    <dgm:cxn modelId="{23953CD2-0096-7644-9EAB-127C1B463DE9}" srcId="{41864220-AD19-C740-B703-E8CD8D69583C}" destId="{727C14DC-2AB3-D447-A046-00A9B6F4EE8D}" srcOrd="7" destOrd="0" parTransId="{0E0264F1-17B0-9F4D-BDD9-D845752327BF}" sibTransId="{08364B8E-559C-D741-881D-C2B702BC9E2B}"/>
    <dgm:cxn modelId="{27E42F12-70F8-7B41-868B-80C19B0E3257}" type="presOf" srcId="{A80612D6-BB6F-3F46-966B-0887EF95A38C}" destId="{1CEB9025-4447-D343-A9F6-03AD2B98071B}" srcOrd="0" destOrd="0" presId="urn:microsoft.com/office/officeart/2005/8/layout/chevron2"/>
    <dgm:cxn modelId="{C75DF55F-D0E8-3643-B73D-F7139253CCE0}" type="presOf" srcId="{48CA931B-4067-6B47-8926-114760E8BD52}" destId="{446D364E-C350-C24F-AB53-D274F91FD620}" srcOrd="0" destOrd="0" presId="urn:microsoft.com/office/officeart/2005/8/layout/chevron2"/>
    <dgm:cxn modelId="{4B6C3ECC-8B9E-F849-9ED1-64A5F7AA6090}" srcId="{A80612D6-BB6F-3F46-966B-0887EF95A38C}" destId="{2838591D-5826-9A4C-8207-FEA8C55AEEC5}" srcOrd="0" destOrd="0" parTransId="{E19EFF9C-37CA-C24D-B6C2-9BCC3ACAFBBC}" sibTransId="{F88FECFF-C141-CB4F-AABB-0C9548EBF516}"/>
    <dgm:cxn modelId="{73F3D00A-A7DE-B540-8390-7F78C988F077}" srcId="{90B3EA67-7B91-C24F-B64A-FAE611AA5EB4}" destId="{14D0FB2A-0C7F-5149-97F3-E9F92C38355A}" srcOrd="0" destOrd="0" parTransId="{7B2B5106-4B1B-9F41-B9D8-063AEFF86F3E}" sibTransId="{3B68D185-4C5B-B84D-BAF3-895DC59266FE}"/>
    <dgm:cxn modelId="{68F17563-F0E1-7A42-A997-A23FE2D96159}" srcId="{41864220-AD19-C740-B703-E8CD8D69583C}" destId="{A80612D6-BB6F-3F46-966B-0887EF95A38C}" srcOrd="3" destOrd="0" parTransId="{7FF34A26-6B2B-E44F-B1E6-06D562EAEA61}" sibTransId="{81C7E733-517A-9F4B-B3D9-4635B3719E45}"/>
    <dgm:cxn modelId="{F0584F7F-5FEF-C548-B07F-4C19FF45B377}" type="presOf" srcId="{71B79018-E2A7-3E4D-8396-137F6D8B13BA}" destId="{B5BCBD9E-674F-5847-8331-6059C85730FD}" srcOrd="0" destOrd="0" presId="urn:microsoft.com/office/officeart/2005/8/layout/chevron2"/>
    <dgm:cxn modelId="{19BEA04D-1145-0643-8F6B-C770574BAF39}" srcId="{5214F8D6-EBA9-A14B-BFD0-1B1F9D96F787}" destId="{118C265B-BB1C-E843-8EC4-A17834299CE4}" srcOrd="0" destOrd="0" parTransId="{4B3A6D24-BD27-2441-8047-D0075DCB87D2}" sibTransId="{FEC84486-D55A-5A4E-8940-A287F135CDE2}"/>
    <dgm:cxn modelId="{077238D4-661B-F240-8E76-3AFD0A65D012}" type="presOf" srcId="{5214F8D6-EBA9-A14B-BFD0-1B1F9D96F787}" destId="{A9CE0305-B087-5845-AD63-E3B2D12B89C3}" srcOrd="0" destOrd="0" presId="urn:microsoft.com/office/officeart/2005/8/layout/chevron2"/>
    <dgm:cxn modelId="{25272CD1-C0B0-F04D-95DA-78C66F3D406C}" srcId="{A8CE5374-C857-014A-A801-6071CB2FAA97}" destId="{6547460C-CC36-A94C-A915-8B924A91E2D3}" srcOrd="0" destOrd="0" parTransId="{BACE7A90-F6D1-F34D-9714-8E983F3BC544}" sibTransId="{B2A29815-BF94-AF46-865C-A92824B0E708}"/>
    <dgm:cxn modelId="{91810DBF-4F37-8B4B-A2A9-97404825DEAF}" type="presOf" srcId="{8DB75C1C-D269-C04D-8D04-E94454DD890E}" destId="{C707EFFA-DC00-664C-BFB7-288857A8FAEE}" srcOrd="0" destOrd="0" presId="urn:microsoft.com/office/officeart/2005/8/layout/chevron2"/>
    <dgm:cxn modelId="{2263AAFC-4F5B-9142-8DE0-9108FDCFB8F0}" type="presOf" srcId="{727C14DC-2AB3-D447-A046-00A9B6F4EE8D}" destId="{89C34C1E-C19F-4F40-BD56-ACB531D831B0}" srcOrd="0" destOrd="0" presId="urn:microsoft.com/office/officeart/2005/8/layout/chevron2"/>
    <dgm:cxn modelId="{A3AF027D-07E3-1C4F-A7D1-D3752EC11B03}" type="presOf" srcId="{36C7D1FA-FFE5-D244-82F0-3EF487C3F484}" destId="{0FEF3053-55DB-464E-9EAB-81F6264F84F3}" srcOrd="0" destOrd="0" presId="urn:microsoft.com/office/officeart/2005/8/layout/chevron2"/>
    <dgm:cxn modelId="{D7589164-53CB-0A4C-B6BD-C3D2CF6F79A2}" type="presOf" srcId="{3757CE3C-FC23-414A-8B42-52A6550917DA}" destId="{96B01018-B738-594D-8EB9-6BED8ADD994E}" srcOrd="0" destOrd="0" presId="urn:microsoft.com/office/officeart/2005/8/layout/chevron2"/>
    <dgm:cxn modelId="{950C3FE6-E110-DB4A-B75E-CCA6214C753E}" srcId="{41864220-AD19-C740-B703-E8CD8D69583C}" destId="{5214F8D6-EBA9-A14B-BFD0-1B1F9D96F787}" srcOrd="1" destOrd="0" parTransId="{ACF6F2AC-144A-C341-A568-9F12DDC80FF2}" sibTransId="{E11B0C1D-2D13-C943-9800-AEDB611A3505}"/>
    <dgm:cxn modelId="{C9012F45-DA3B-B144-A57C-14CC4916D998}" type="presOf" srcId="{73255D41-6D9E-8D4E-9948-1E61CC25CEC0}" destId="{EE7A102D-AD94-0948-8BD2-561DFD3D50DF}" srcOrd="0" destOrd="0" presId="urn:microsoft.com/office/officeart/2005/8/layout/chevron2"/>
    <dgm:cxn modelId="{F15A6A3C-4736-DC49-8584-AD75B23DB0D7}" type="presOf" srcId="{14D0FB2A-0C7F-5149-97F3-E9F92C38355A}" destId="{3B72D511-6082-6441-BB47-14AF6793F2C8}" srcOrd="0" destOrd="0" presId="urn:microsoft.com/office/officeart/2005/8/layout/chevron2"/>
    <dgm:cxn modelId="{37B982E7-1A4B-8F4F-8763-0519776DA5FA}" type="presOf" srcId="{2838591D-5826-9A4C-8207-FEA8C55AEEC5}" destId="{864C9363-FB04-8542-86C7-E307D3712DF4}" srcOrd="0" destOrd="0" presId="urn:microsoft.com/office/officeart/2005/8/layout/chevron2"/>
    <dgm:cxn modelId="{370FAA9E-7D86-674A-ABEC-A04374F34929}" srcId="{73255D41-6D9E-8D4E-9948-1E61CC25CEC0}" destId="{36C7D1FA-FFE5-D244-82F0-3EF487C3F484}" srcOrd="0" destOrd="0" parTransId="{E67EDF16-876B-E648-A0D3-D86AFE36DC84}" sibTransId="{B8BD16E9-5F94-EF45-A99C-BC8E136767AC}"/>
    <dgm:cxn modelId="{C74DA8E3-604B-CD4E-A896-5F4C713A4C43}" type="presOf" srcId="{A8CE5374-C857-014A-A801-6071CB2FAA97}" destId="{CA25DA59-4625-1C42-A80D-404D30A31036}" srcOrd="0" destOrd="0" presId="urn:microsoft.com/office/officeart/2005/8/layout/chevron2"/>
    <dgm:cxn modelId="{DAB81202-42F2-B442-BE59-F10BBDA8C2B1}" srcId="{41864220-AD19-C740-B703-E8CD8D69583C}" destId="{98E692DF-374E-8A46-81FE-7670E0191396}" srcOrd="2" destOrd="0" parTransId="{4AF8BCE6-2B2A-C24E-AD13-DF324F9DCFE8}" sibTransId="{76BAB370-2224-414E-A9AD-0FC0A6477E75}"/>
    <dgm:cxn modelId="{682B092A-7176-5E49-83F8-8DEE54014270}" type="presOf" srcId="{118C265B-BB1C-E843-8EC4-A17834299CE4}" destId="{34878BBE-2CB5-6946-9507-CC4C173E2B48}" srcOrd="0" destOrd="0" presId="urn:microsoft.com/office/officeart/2005/8/layout/chevron2"/>
    <dgm:cxn modelId="{E0BBF71A-FE90-D34F-BFE1-9FA3288316B2}" type="presOf" srcId="{41864220-AD19-C740-B703-E8CD8D69583C}" destId="{006FFA2A-4A0B-8F44-ADA8-6002858A6344}" srcOrd="0" destOrd="0" presId="urn:microsoft.com/office/officeart/2005/8/layout/chevron2"/>
    <dgm:cxn modelId="{80A00834-F974-8240-A9B3-07AFC0581D13}" srcId="{41864220-AD19-C740-B703-E8CD8D69583C}" destId="{90B3EA67-7B91-C24F-B64A-FAE611AA5EB4}" srcOrd="6" destOrd="0" parTransId="{9D9D9C50-023C-FD4A-993B-2108890F2BEA}" sibTransId="{5434573F-37B0-5B4E-B8F5-14E5A3F28C9A}"/>
    <dgm:cxn modelId="{C12D92D1-3E81-384F-9C18-42A7C1FCD1A4}" type="presOf" srcId="{90B3EA67-7B91-C24F-B64A-FAE611AA5EB4}" destId="{EE7A1116-2B71-4F42-B553-C25F38D5B78D}" srcOrd="0" destOrd="0" presId="urn:microsoft.com/office/officeart/2005/8/layout/chevron2"/>
    <dgm:cxn modelId="{E664A4FC-4763-634D-9E2C-9F13A8194836}" srcId="{98E692DF-374E-8A46-81FE-7670E0191396}" destId="{71B79018-E2A7-3E4D-8396-137F6D8B13BA}" srcOrd="0" destOrd="0" parTransId="{FAF1AB19-DE88-9F44-881E-D1DD8D1CEF10}" sibTransId="{3B8D66F2-FCC0-DD40-B032-7DC0FEA9068D}"/>
    <dgm:cxn modelId="{CBC2A8C9-542F-E541-A441-87BB348B7855}" type="presParOf" srcId="{006FFA2A-4A0B-8F44-ADA8-6002858A6344}" destId="{C796081C-CB32-D44B-83E5-C6B22C7DA570}" srcOrd="0" destOrd="0" presId="urn:microsoft.com/office/officeart/2005/8/layout/chevron2"/>
    <dgm:cxn modelId="{D02BB1AD-9DD0-9744-9B63-D862B30DE6FE}" type="presParOf" srcId="{C796081C-CB32-D44B-83E5-C6B22C7DA570}" destId="{CA25DA59-4625-1C42-A80D-404D30A31036}" srcOrd="0" destOrd="0" presId="urn:microsoft.com/office/officeart/2005/8/layout/chevron2"/>
    <dgm:cxn modelId="{933CC24B-AA05-504D-9126-5C704338A363}" type="presParOf" srcId="{C796081C-CB32-D44B-83E5-C6B22C7DA570}" destId="{43B112B2-B47E-4241-9243-6688EB0D4274}" srcOrd="1" destOrd="0" presId="urn:microsoft.com/office/officeart/2005/8/layout/chevron2"/>
    <dgm:cxn modelId="{35DD0A4C-3FE5-9243-A42B-FC3021290B11}" type="presParOf" srcId="{006FFA2A-4A0B-8F44-ADA8-6002858A6344}" destId="{D92059BA-269B-794E-AB0F-7D4612270E5C}" srcOrd="1" destOrd="0" presId="urn:microsoft.com/office/officeart/2005/8/layout/chevron2"/>
    <dgm:cxn modelId="{4B9F7898-BE8A-DA4E-8316-D33F91D277CE}" type="presParOf" srcId="{006FFA2A-4A0B-8F44-ADA8-6002858A6344}" destId="{0BBC9692-188E-8C42-BBE5-2538A18035B8}" srcOrd="2" destOrd="0" presId="urn:microsoft.com/office/officeart/2005/8/layout/chevron2"/>
    <dgm:cxn modelId="{E64D89B6-0473-034A-9DD0-E69CA276DEE6}" type="presParOf" srcId="{0BBC9692-188E-8C42-BBE5-2538A18035B8}" destId="{A9CE0305-B087-5845-AD63-E3B2D12B89C3}" srcOrd="0" destOrd="0" presId="urn:microsoft.com/office/officeart/2005/8/layout/chevron2"/>
    <dgm:cxn modelId="{CD752E95-FBE5-F346-B2CC-B0EE2BE9EAE5}" type="presParOf" srcId="{0BBC9692-188E-8C42-BBE5-2538A18035B8}" destId="{34878BBE-2CB5-6946-9507-CC4C173E2B48}" srcOrd="1" destOrd="0" presId="urn:microsoft.com/office/officeart/2005/8/layout/chevron2"/>
    <dgm:cxn modelId="{78A2F02B-E658-6443-894E-32496CCDE87E}" type="presParOf" srcId="{006FFA2A-4A0B-8F44-ADA8-6002858A6344}" destId="{FA9D6600-7A86-0844-AE1F-E43F11A78579}" srcOrd="3" destOrd="0" presId="urn:microsoft.com/office/officeart/2005/8/layout/chevron2"/>
    <dgm:cxn modelId="{7BBEC874-335A-C844-84A1-D1C51332F166}" type="presParOf" srcId="{006FFA2A-4A0B-8F44-ADA8-6002858A6344}" destId="{F2716B5B-C59D-4E48-B967-5E14C8FDF349}" srcOrd="4" destOrd="0" presId="urn:microsoft.com/office/officeart/2005/8/layout/chevron2"/>
    <dgm:cxn modelId="{FDC40402-3BB3-4745-8F2B-952EA247EA31}" type="presParOf" srcId="{F2716B5B-C59D-4E48-B967-5E14C8FDF349}" destId="{546E036F-9767-B442-8FA7-33CB6A432BDC}" srcOrd="0" destOrd="0" presId="urn:microsoft.com/office/officeart/2005/8/layout/chevron2"/>
    <dgm:cxn modelId="{7FC68F61-6940-F544-8969-A3BA6567E460}" type="presParOf" srcId="{F2716B5B-C59D-4E48-B967-5E14C8FDF349}" destId="{B5BCBD9E-674F-5847-8331-6059C85730FD}" srcOrd="1" destOrd="0" presId="urn:microsoft.com/office/officeart/2005/8/layout/chevron2"/>
    <dgm:cxn modelId="{1C458A53-720C-8840-98CD-4EFD363E1576}" type="presParOf" srcId="{006FFA2A-4A0B-8F44-ADA8-6002858A6344}" destId="{2F2F93D2-1BB6-F14D-A460-B20361004124}" srcOrd="5" destOrd="0" presId="urn:microsoft.com/office/officeart/2005/8/layout/chevron2"/>
    <dgm:cxn modelId="{02BC0C53-8B70-234D-BE57-13DD35404482}" type="presParOf" srcId="{006FFA2A-4A0B-8F44-ADA8-6002858A6344}" destId="{6C6A5075-361A-5D49-B17B-C216BAF38209}" srcOrd="6" destOrd="0" presId="urn:microsoft.com/office/officeart/2005/8/layout/chevron2"/>
    <dgm:cxn modelId="{42B0F268-1C3C-4F4B-9958-EAACD14FEA33}" type="presParOf" srcId="{6C6A5075-361A-5D49-B17B-C216BAF38209}" destId="{1CEB9025-4447-D343-A9F6-03AD2B98071B}" srcOrd="0" destOrd="0" presId="urn:microsoft.com/office/officeart/2005/8/layout/chevron2"/>
    <dgm:cxn modelId="{350D3B9B-BF73-174A-9D60-F98AE177A568}" type="presParOf" srcId="{6C6A5075-361A-5D49-B17B-C216BAF38209}" destId="{864C9363-FB04-8542-86C7-E307D3712DF4}" srcOrd="1" destOrd="0" presId="urn:microsoft.com/office/officeart/2005/8/layout/chevron2"/>
    <dgm:cxn modelId="{0681A551-96FF-DD44-BDE8-E26B2518921A}" type="presParOf" srcId="{006FFA2A-4A0B-8F44-ADA8-6002858A6344}" destId="{5CF6C552-866A-8C48-A84C-016FB45743CF}" srcOrd="7" destOrd="0" presId="urn:microsoft.com/office/officeart/2005/8/layout/chevron2"/>
    <dgm:cxn modelId="{94B09984-B84A-564D-8341-CF172CF4FFE4}" type="presParOf" srcId="{006FFA2A-4A0B-8F44-ADA8-6002858A6344}" destId="{32268032-AB2C-8C42-B2E7-BBBE7B8C7273}" srcOrd="8" destOrd="0" presId="urn:microsoft.com/office/officeart/2005/8/layout/chevron2"/>
    <dgm:cxn modelId="{86C2E8E8-4B26-D645-BE04-1466386D9F05}" type="presParOf" srcId="{32268032-AB2C-8C42-B2E7-BBBE7B8C7273}" destId="{446D364E-C350-C24F-AB53-D274F91FD620}" srcOrd="0" destOrd="0" presId="urn:microsoft.com/office/officeart/2005/8/layout/chevron2"/>
    <dgm:cxn modelId="{723E3E7A-98EC-6C41-AC30-61FA25107370}" type="presParOf" srcId="{32268032-AB2C-8C42-B2E7-BBBE7B8C7273}" destId="{96B01018-B738-594D-8EB9-6BED8ADD994E}" srcOrd="1" destOrd="0" presId="urn:microsoft.com/office/officeart/2005/8/layout/chevron2"/>
    <dgm:cxn modelId="{AFA15C6C-EB0F-4547-A771-657235F9FB40}" type="presParOf" srcId="{006FFA2A-4A0B-8F44-ADA8-6002858A6344}" destId="{A65B8CA3-E724-814C-9F41-7C2EE2E5C7B7}" srcOrd="9" destOrd="0" presId="urn:microsoft.com/office/officeart/2005/8/layout/chevron2"/>
    <dgm:cxn modelId="{CD3E3C1B-DDA5-F543-9501-338A945C23DD}" type="presParOf" srcId="{006FFA2A-4A0B-8F44-ADA8-6002858A6344}" destId="{EEB1EC7E-827A-2F40-8ED9-5185FCC43520}" srcOrd="10" destOrd="0" presId="urn:microsoft.com/office/officeart/2005/8/layout/chevron2"/>
    <dgm:cxn modelId="{B66580DA-CE95-1541-A837-8144B0F7C960}" type="presParOf" srcId="{EEB1EC7E-827A-2F40-8ED9-5185FCC43520}" destId="{EE7A102D-AD94-0948-8BD2-561DFD3D50DF}" srcOrd="0" destOrd="0" presId="urn:microsoft.com/office/officeart/2005/8/layout/chevron2"/>
    <dgm:cxn modelId="{4E3DE145-5981-184B-B29B-FE73FEA76FC2}" type="presParOf" srcId="{EEB1EC7E-827A-2F40-8ED9-5185FCC43520}" destId="{0FEF3053-55DB-464E-9EAB-81F6264F84F3}" srcOrd="1" destOrd="0" presId="urn:microsoft.com/office/officeart/2005/8/layout/chevron2"/>
    <dgm:cxn modelId="{1F2F1A1D-3A16-F14C-8977-7B8ED25CE8CF}" type="presParOf" srcId="{006FFA2A-4A0B-8F44-ADA8-6002858A6344}" destId="{793CBB89-D4FC-F046-B6C6-D141483C2CFE}" srcOrd="11" destOrd="0" presId="urn:microsoft.com/office/officeart/2005/8/layout/chevron2"/>
    <dgm:cxn modelId="{47C051C6-1D65-B947-99B5-B04C5990B8F7}" type="presParOf" srcId="{006FFA2A-4A0B-8F44-ADA8-6002858A6344}" destId="{95C3F216-849B-434B-9989-557AB34F4D59}" srcOrd="12" destOrd="0" presId="urn:microsoft.com/office/officeart/2005/8/layout/chevron2"/>
    <dgm:cxn modelId="{82972ED2-4AA5-2F4C-A358-24355E617EEB}" type="presParOf" srcId="{95C3F216-849B-434B-9989-557AB34F4D59}" destId="{EE7A1116-2B71-4F42-B553-C25F38D5B78D}" srcOrd="0" destOrd="0" presId="urn:microsoft.com/office/officeart/2005/8/layout/chevron2"/>
    <dgm:cxn modelId="{A25F0399-389F-8343-B92C-608903EE4770}" type="presParOf" srcId="{95C3F216-849B-434B-9989-557AB34F4D59}" destId="{3B72D511-6082-6441-BB47-14AF6793F2C8}" srcOrd="1" destOrd="0" presId="urn:microsoft.com/office/officeart/2005/8/layout/chevron2"/>
    <dgm:cxn modelId="{721A761B-CFAB-9D41-81AB-9E1B1D3DA5FA}" type="presParOf" srcId="{006FFA2A-4A0B-8F44-ADA8-6002858A6344}" destId="{737A1DC7-EB62-484F-A75B-5470993ACBC7}" srcOrd="13" destOrd="0" presId="urn:microsoft.com/office/officeart/2005/8/layout/chevron2"/>
    <dgm:cxn modelId="{D6C22D14-7AF7-D443-85B1-F3F32F7B9884}" type="presParOf" srcId="{006FFA2A-4A0B-8F44-ADA8-6002858A6344}" destId="{63BEC22B-997E-2248-98B5-36A2E62319F0}" srcOrd="14" destOrd="0" presId="urn:microsoft.com/office/officeart/2005/8/layout/chevron2"/>
    <dgm:cxn modelId="{F7954B24-035C-4949-AF49-43C199297D6C}" type="presParOf" srcId="{63BEC22B-997E-2248-98B5-36A2E62319F0}" destId="{89C34C1E-C19F-4F40-BD56-ACB531D831B0}" srcOrd="0" destOrd="0" presId="urn:microsoft.com/office/officeart/2005/8/layout/chevron2"/>
    <dgm:cxn modelId="{691DC32E-F1CF-7B47-8844-E40277378679}" type="presParOf" srcId="{63BEC22B-997E-2248-98B5-36A2E62319F0}" destId="{C707EFFA-DC00-664C-BFB7-288857A8FAE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398B6F3-12A5-C140-AB20-C1BB67CA7D57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63CC66-D6B5-4D48-BD59-99C580165FEA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 smtClean="0">
              <a:solidFill>
                <a:srgbClr val="000000"/>
              </a:solidFill>
              <a:latin typeface="+mj-lt"/>
            </a:rPr>
            <a:t>Has 3 basic services: 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7B6C1C11-0A12-C24E-89AC-C4D901F185E1}" type="parTrans" cxnId="{0B736763-DEE6-444C-B6FB-8886BD735D35}">
      <dgm:prSet/>
      <dgm:spPr/>
      <dgm:t>
        <a:bodyPr/>
        <a:lstStyle/>
        <a:p>
          <a:endParaRPr lang="en-US"/>
        </a:p>
      </dgm:t>
    </dgm:pt>
    <dgm:pt modelId="{EC21170F-0CF3-6340-AEBD-AA047396B6C9}" type="sibTrans" cxnId="{0B736763-DEE6-444C-B6FB-8886BD735D35}">
      <dgm:prSet/>
      <dgm:spPr/>
      <dgm:t>
        <a:bodyPr/>
        <a:lstStyle/>
        <a:p>
          <a:endParaRPr lang="en-US"/>
        </a:p>
      </dgm:t>
    </dgm:pt>
    <dgm:pt modelId="{ABFB4D1C-B98F-B244-98F1-D92A5103D159}">
      <dgm:prSet custT="1"/>
      <dgm:spPr>
        <a:solidFill>
          <a:schemeClr val="tx1"/>
        </a:solidFill>
      </dgm:spPr>
      <dgm:t>
        <a:bodyPr/>
        <a:lstStyle/>
        <a:p>
          <a:r>
            <a:rPr lang="en-US" sz="2000" dirty="0" smtClean="0">
              <a:latin typeface="+mj-lt"/>
            </a:rPr>
            <a:t>Authenticated boot</a:t>
          </a:r>
        </a:p>
      </dgm:t>
    </dgm:pt>
    <dgm:pt modelId="{71C66729-0C0E-8D47-B610-9944BB4CA712}" type="parTrans" cxnId="{4429C5D5-7B5A-6A4C-A854-187B58E95AD1}">
      <dgm:prSet/>
      <dgm:spPr/>
      <dgm:t>
        <a:bodyPr/>
        <a:lstStyle/>
        <a:p>
          <a:endParaRPr lang="en-US"/>
        </a:p>
      </dgm:t>
    </dgm:pt>
    <dgm:pt modelId="{EEB4BEC0-E0F8-B543-9F40-80866A9F91AE}" type="sibTrans" cxnId="{4429C5D5-7B5A-6A4C-A854-187B58E95AD1}">
      <dgm:prSet/>
      <dgm:spPr/>
      <dgm:t>
        <a:bodyPr/>
        <a:lstStyle/>
        <a:p>
          <a:endParaRPr lang="en-US"/>
        </a:p>
      </dgm:t>
    </dgm:pt>
    <dgm:pt modelId="{BF05C1A9-F998-6445-A455-1206DC41E4AC}">
      <dgm:prSet custT="1"/>
      <dgm:spPr>
        <a:solidFill>
          <a:schemeClr val="tx1"/>
        </a:solidFill>
      </dgm:spPr>
      <dgm:t>
        <a:bodyPr/>
        <a:lstStyle/>
        <a:p>
          <a:r>
            <a:rPr lang="en-US" sz="2000" dirty="0" smtClean="0">
              <a:latin typeface="+mj-lt"/>
            </a:rPr>
            <a:t>Certification</a:t>
          </a:r>
        </a:p>
      </dgm:t>
    </dgm:pt>
    <dgm:pt modelId="{C8911198-5DDB-4546-8BBB-DCF6E04E3FE0}" type="parTrans" cxnId="{11C40506-FF4E-1149-AD3D-C7CF3C67676F}">
      <dgm:prSet/>
      <dgm:spPr/>
      <dgm:t>
        <a:bodyPr/>
        <a:lstStyle/>
        <a:p>
          <a:endParaRPr lang="en-US"/>
        </a:p>
      </dgm:t>
    </dgm:pt>
    <dgm:pt modelId="{BE7810BC-3BF9-4949-B072-9E5A20E84146}" type="sibTrans" cxnId="{11C40506-FF4E-1149-AD3D-C7CF3C67676F}">
      <dgm:prSet/>
      <dgm:spPr/>
      <dgm:t>
        <a:bodyPr/>
        <a:lstStyle/>
        <a:p>
          <a:endParaRPr lang="en-US"/>
        </a:p>
      </dgm:t>
    </dgm:pt>
    <dgm:pt modelId="{64A5028B-E994-7A48-A2C5-E96CD2713397}">
      <dgm:prSet custT="1"/>
      <dgm:spPr>
        <a:solidFill>
          <a:schemeClr val="tx1"/>
        </a:solidFill>
      </dgm:spPr>
      <dgm:t>
        <a:bodyPr/>
        <a:lstStyle/>
        <a:p>
          <a:r>
            <a:rPr lang="en-US" sz="2000" dirty="0" smtClean="0">
              <a:latin typeface="+mj-lt"/>
            </a:rPr>
            <a:t>Encryption</a:t>
          </a:r>
          <a:endParaRPr lang="en-US" sz="2000" dirty="0">
            <a:latin typeface="+mj-lt"/>
          </a:endParaRPr>
        </a:p>
      </dgm:t>
    </dgm:pt>
    <dgm:pt modelId="{B0BCAB03-2A59-4541-8B1C-0232E6F8CDEF}" type="parTrans" cxnId="{3E590D6E-1C7A-F446-8501-DD5AD503D75C}">
      <dgm:prSet/>
      <dgm:spPr/>
      <dgm:t>
        <a:bodyPr/>
        <a:lstStyle/>
        <a:p>
          <a:endParaRPr lang="en-US"/>
        </a:p>
      </dgm:t>
    </dgm:pt>
    <dgm:pt modelId="{D70A468A-6B67-EB4A-BF77-7BDD3AFA41E9}" type="sibTrans" cxnId="{3E590D6E-1C7A-F446-8501-DD5AD503D75C}">
      <dgm:prSet/>
      <dgm:spPr/>
      <dgm:t>
        <a:bodyPr/>
        <a:lstStyle/>
        <a:p>
          <a:endParaRPr lang="en-US"/>
        </a:p>
      </dgm:t>
    </dgm:pt>
    <dgm:pt modelId="{7581489D-EFCF-DF49-AB29-2F390D4063AC}" type="pres">
      <dgm:prSet presAssocID="{6398B6F3-12A5-C140-AB20-C1BB67CA7D5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E3AEA61-B36B-E846-867B-39D69925BD1C}" type="pres">
      <dgm:prSet presAssocID="{2163CC66-D6B5-4D48-BD59-99C580165FEA}" presName="composite" presStyleCnt="0"/>
      <dgm:spPr/>
    </dgm:pt>
    <dgm:pt modelId="{B21E3A7F-DF25-E84F-8E91-915DDF0E1750}" type="pres">
      <dgm:prSet presAssocID="{2163CC66-D6B5-4D48-BD59-99C580165FEA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39B8E6-57FD-914C-8658-89BDAE1553A9}" type="pres">
      <dgm:prSet presAssocID="{2163CC66-D6B5-4D48-BD59-99C580165FEA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C40506-FF4E-1149-AD3D-C7CF3C67676F}" srcId="{2163CC66-D6B5-4D48-BD59-99C580165FEA}" destId="{BF05C1A9-F998-6445-A455-1206DC41E4AC}" srcOrd="1" destOrd="0" parTransId="{C8911198-5DDB-4546-8BBB-DCF6E04E3FE0}" sibTransId="{BE7810BC-3BF9-4949-B072-9E5A20E84146}"/>
    <dgm:cxn modelId="{B23D14CF-C808-F944-908B-94BF2F1D9B04}" type="presOf" srcId="{BF05C1A9-F998-6445-A455-1206DC41E4AC}" destId="{C439B8E6-57FD-914C-8658-89BDAE1553A9}" srcOrd="0" destOrd="1" presId="urn:microsoft.com/office/officeart/2005/8/layout/hList1"/>
    <dgm:cxn modelId="{3E590D6E-1C7A-F446-8501-DD5AD503D75C}" srcId="{2163CC66-D6B5-4D48-BD59-99C580165FEA}" destId="{64A5028B-E994-7A48-A2C5-E96CD2713397}" srcOrd="2" destOrd="0" parTransId="{B0BCAB03-2A59-4541-8B1C-0232E6F8CDEF}" sibTransId="{D70A468A-6B67-EB4A-BF77-7BDD3AFA41E9}"/>
    <dgm:cxn modelId="{7480320F-14D9-4945-9CDD-095F6EB26AB5}" type="presOf" srcId="{64A5028B-E994-7A48-A2C5-E96CD2713397}" destId="{C439B8E6-57FD-914C-8658-89BDAE1553A9}" srcOrd="0" destOrd="2" presId="urn:microsoft.com/office/officeart/2005/8/layout/hList1"/>
    <dgm:cxn modelId="{A0BAA763-8635-E243-8E39-7CE9DEB7E347}" type="presOf" srcId="{2163CC66-D6B5-4D48-BD59-99C580165FEA}" destId="{B21E3A7F-DF25-E84F-8E91-915DDF0E1750}" srcOrd="0" destOrd="0" presId="urn:microsoft.com/office/officeart/2005/8/layout/hList1"/>
    <dgm:cxn modelId="{0B736763-DEE6-444C-B6FB-8886BD735D35}" srcId="{6398B6F3-12A5-C140-AB20-C1BB67CA7D57}" destId="{2163CC66-D6B5-4D48-BD59-99C580165FEA}" srcOrd="0" destOrd="0" parTransId="{7B6C1C11-0A12-C24E-89AC-C4D901F185E1}" sibTransId="{EC21170F-0CF3-6340-AEBD-AA047396B6C9}"/>
    <dgm:cxn modelId="{4429C5D5-7B5A-6A4C-A854-187B58E95AD1}" srcId="{2163CC66-D6B5-4D48-BD59-99C580165FEA}" destId="{ABFB4D1C-B98F-B244-98F1-D92A5103D159}" srcOrd="0" destOrd="0" parTransId="{71C66729-0C0E-8D47-B610-9944BB4CA712}" sibTransId="{EEB4BEC0-E0F8-B543-9F40-80866A9F91AE}"/>
    <dgm:cxn modelId="{6A98AAAB-511E-714D-B1EB-ED7206C65204}" type="presOf" srcId="{ABFB4D1C-B98F-B244-98F1-D92A5103D159}" destId="{C439B8E6-57FD-914C-8658-89BDAE1553A9}" srcOrd="0" destOrd="0" presId="urn:microsoft.com/office/officeart/2005/8/layout/hList1"/>
    <dgm:cxn modelId="{5D9ED2A4-6989-5F4F-BCEC-669A7E3ACDB6}" type="presOf" srcId="{6398B6F3-12A5-C140-AB20-C1BB67CA7D57}" destId="{7581489D-EFCF-DF49-AB29-2F390D4063AC}" srcOrd="0" destOrd="0" presId="urn:microsoft.com/office/officeart/2005/8/layout/hList1"/>
    <dgm:cxn modelId="{2454F4B2-50C6-D441-B7FE-A3594BB19C03}" type="presParOf" srcId="{7581489D-EFCF-DF49-AB29-2F390D4063AC}" destId="{6E3AEA61-B36B-E846-867B-39D69925BD1C}" srcOrd="0" destOrd="0" presId="urn:microsoft.com/office/officeart/2005/8/layout/hList1"/>
    <dgm:cxn modelId="{8AF25929-AEE7-EB45-A60C-69653FD2B2AB}" type="presParOf" srcId="{6E3AEA61-B36B-E846-867B-39D69925BD1C}" destId="{B21E3A7F-DF25-E84F-8E91-915DDF0E1750}" srcOrd="0" destOrd="0" presId="urn:microsoft.com/office/officeart/2005/8/layout/hList1"/>
    <dgm:cxn modelId="{0FC6D44D-A3B2-4F42-A01F-1F7CCCADD58F}" type="presParOf" srcId="{6E3AEA61-B36B-E846-867B-39D69925BD1C}" destId="{C439B8E6-57FD-914C-8658-89BDAE1553A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5B7FB0C-F766-F040-81BA-75D174F16653}" type="doc">
      <dgm:prSet loTypeId="urn:microsoft.com/office/officeart/2005/8/layout/default#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587A16-B577-5A40-8847-0D193251A32C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Target of evaluation (TOE) </a:t>
          </a:r>
          <a:endParaRPr lang="en-US" dirty="0">
            <a:solidFill>
              <a:schemeClr val="bg1"/>
            </a:solidFill>
          </a:endParaRPr>
        </a:p>
      </dgm:t>
    </dgm:pt>
    <dgm:pt modelId="{1440CBCC-1645-1740-9412-257E4F7FCCCB}" type="parTrans" cxnId="{8C50D76A-62C8-054A-B8BC-2C5C8C676BCB}">
      <dgm:prSet/>
      <dgm:spPr/>
      <dgm:t>
        <a:bodyPr/>
        <a:lstStyle/>
        <a:p>
          <a:endParaRPr lang="en-US"/>
        </a:p>
      </dgm:t>
    </dgm:pt>
    <dgm:pt modelId="{4F26B606-5E33-9949-AE8D-6CEA020BE518}" type="sibTrans" cxnId="{8C50D76A-62C8-054A-B8BC-2C5C8C676BCB}">
      <dgm:prSet/>
      <dgm:spPr/>
      <dgm:t>
        <a:bodyPr/>
        <a:lstStyle/>
        <a:p>
          <a:endParaRPr lang="en-US"/>
        </a:p>
      </dgm:t>
    </dgm:pt>
    <dgm:pt modelId="{C8FF30F3-1FA7-DD4A-8C12-246F3A7BEA30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Refers to the part of product or system subject to evaluation</a:t>
          </a:r>
          <a:endParaRPr lang="en-US" b="1" dirty="0">
            <a:solidFill>
              <a:schemeClr val="bg1"/>
            </a:solidFill>
          </a:endParaRPr>
        </a:p>
      </dgm:t>
    </dgm:pt>
    <dgm:pt modelId="{71A4BF90-5DF4-6A44-A7D7-DF64FFCDB7FB}" type="parTrans" cxnId="{23BA172F-1265-5247-A19C-BAC2C12E68C4}">
      <dgm:prSet/>
      <dgm:spPr/>
      <dgm:t>
        <a:bodyPr/>
        <a:lstStyle/>
        <a:p>
          <a:endParaRPr lang="en-US"/>
        </a:p>
      </dgm:t>
    </dgm:pt>
    <dgm:pt modelId="{7AE517EA-2D84-EF45-A068-5400D05063CA}" type="sibTrans" cxnId="{23BA172F-1265-5247-A19C-BAC2C12E68C4}">
      <dgm:prSet/>
      <dgm:spPr/>
      <dgm:t>
        <a:bodyPr/>
        <a:lstStyle/>
        <a:p>
          <a:endParaRPr lang="en-US"/>
        </a:p>
      </dgm:t>
    </dgm:pt>
    <dgm:pt modelId="{86185359-F3B0-3E45-9CDB-E048473BE6A0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Class</a:t>
          </a:r>
          <a:endParaRPr lang="en-US" dirty="0">
            <a:solidFill>
              <a:schemeClr val="bg1"/>
            </a:solidFill>
          </a:endParaRPr>
        </a:p>
      </dgm:t>
    </dgm:pt>
    <dgm:pt modelId="{09B8E557-5BC8-424F-95F5-F608781F4931}" type="parTrans" cxnId="{B4A78550-F16F-EE4F-8148-172D5E1ACE27}">
      <dgm:prSet/>
      <dgm:spPr/>
      <dgm:t>
        <a:bodyPr/>
        <a:lstStyle/>
        <a:p>
          <a:endParaRPr lang="en-US"/>
        </a:p>
      </dgm:t>
    </dgm:pt>
    <dgm:pt modelId="{E7EFF9A1-15C9-CF46-B50F-4590CABE5E18}" type="sibTrans" cxnId="{B4A78550-F16F-EE4F-8148-172D5E1ACE27}">
      <dgm:prSet/>
      <dgm:spPr/>
      <dgm:t>
        <a:bodyPr/>
        <a:lstStyle/>
        <a:p>
          <a:endParaRPr lang="en-US"/>
        </a:p>
      </dgm:t>
    </dgm:pt>
    <dgm:pt modelId="{83EA270B-1E21-2744-B09E-53AA29B9BC33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Collection of requirements that share a common focus or intent</a:t>
          </a:r>
          <a:endParaRPr lang="en-US" b="1" dirty="0">
            <a:solidFill>
              <a:schemeClr val="bg1"/>
            </a:solidFill>
          </a:endParaRPr>
        </a:p>
      </dgm:t>
    </dgm:pt>
    <dgm:pt modelId="{FDF515BB-F261-0A4E-934C-642E2E18DC2D}" type="parTrans" cxnId="{7510179A-7300-034C-85DE-93F774802646}">
      <dgm:prSet/>
      <dgm:spPr/>
      <dgm:t>
        <a:bodyPr/>
        <a:lstStyle/>
        <a:p>
          <a:endParaRPr lang="en-US"/>
        </a:p>
      </dgm:t>
    </dgm:pt>
    <dgm:pt modelId="{F643EA6F-0654-3949-BB59-A42CB6B57B81}" type="sibTrans" cxnId="{7510179A-7300-034C-85DE-93F774802646}">
      <dgm:prSet/>
      <dgm:spPr/>
      <dgm:t>
        <a:bodyPr/>
        <a:lstStyle/>
        <a:p>
          <a:endParaRPr lang="en-US"/>
        </a:p>
      </dgm:t>
    </dgm:pt>
    <dgm:pt modelId="{3B387B6B-7E62-604C-BC1F-B3EF395BB692}" type="pres">
      <dgm:prSet presAssocID="{65B7FB0C-F766-F040-81BA-75D174F1665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3157AC6-4D18-6B40-AEAC-4099EBBF8C7D}" type="pres">
      <dgm:prSet presAssocID="{58587A16-B577-5A40-8847-0D193251A32C}" presName="node" presStyleLbl="node1" presStyleIdx="0" presStyleCnt="2" custLinFactNeighborX="-14474" custLinFactNeighborY="-1489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C29585-92F0-894A-888B-63D5EBDC7383}" type="pres">
      <dgm:prSet presAssocID="{4F26B606-5E33-9949-AE8D-6CEA020BE518}" presName="sibTrans" presStyleCnt="0"/>
      <dgm:spPr/>
    </dgm:pt>
    <dgm:pt modelId="{7A378462-0508-5A45-853C-40D2CC873951}" type="pres">
      <dgm:prSet presAssocID="{86185359-F3B0-3E45-9CDB-E048473BE6A0}" presName="node" presStyleLbl="node1" presStyleIdx="1" presStyleCnt="2" custLinFactNeighborX="29889" custLinFactNeighborY="-181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D45F62-DCE7-A34B-8E4D-D50EDB1196A3}" type="presOf" srcId="{83EA270B-1E21-2744-B09E-53AA29B9BC33}" destId="{7A378462-0508-5A45-853C-40D2CC873951}" srcOrd="0" destOrd="1" presId="urn:microsoft.com/office/officeart/2005/8/layout/default#5"/>
    <dgm:cxn modelId="{8C50D76A-62C8-054A-B8BC-2C5C8C676BCB}" srcId="{65B7FB0C-F766-F040-81BA-75D174F16653}" destId="{58587A16-B577-5A40-8847-0D193251A32C}" srcOrd="0" destOrd="0" parTransId="{1440CBCC-1645-1740-9412-257E4F7FCCCB}" sibTransId="{4F26B606-5E33-9949-AE8D-6CEA020BE518}"/>
    <dgm:cxn modelId="{23BA172F-1265-5247-A19C-BAC2C12E68C4}" srcId="{58587A16-B577-5A40-8847-0D193251A32C}" destId="{C8FF30F3-1FA7-DD4A-8C12-246F3A7BEA30}" srcOrd="0" destOrd="0" parTransId="{71A4BF90-5DF4-6A44-A7D7-DF64FFCDB7FB}" sibTransId="{7AE517EA-2D84-EF45-A068-5400D05063CA}"/>
    <dgm:cxn modelId="{7F1AF03A-756E-174A-B613-7C2DB53D28DD}" type="presOf" srcId="{65B7FB0C-F766-F040-81BA-75D174F16653}" destId="{3B387B6B-7E62-604C-BC1F-B3EF395BB692}" srcOrd="0" destOrd="0" presId="urn:microsoft.com/office/officeart/2005/8/layout/default#5"/>
    <dgm:cxn modelId="{0705033F-E60D-5741-8B83-19393C962BB4}" type="presOf" srcId="{C8FF30F3-1FA7-DD4A-8C12-246F3A7BEA30}" destId="{13157AC6-4D18-6B40-AEAC-4099EBBF8C7D}" srcOrd="0" destOrd="1" presId="urn:microsoft.com/office/officeart/2005/8/layout/default#5"/>
    <dgm:cxn modelId="{7510179A-7300-034C-85DE-93F774802646}" srcId="{86185359-F3B0-3E45-9CDB-E048473BE6A0}" destId="{83EA270B-1E21-2744-B09E-53AA29B9BC33}" srcOrd="0" destOrd="0" parTransId="{FDF515BB-F261-0A4E-934C-642E2E18DC2D}" sibTransId="{F643EA6F-0654-3949-BB59-A42CB6B57B81}"/>
    <dgm:cxn modelId="{730F03B2-5421-F44B-A3D4-AB812C218E57}" type="presOf" srcId="{58587A16-B577-5A40-8847-0D193251A32C}" destId="{13157AC6-4D18-6B40-AEAC-4099EBBF8C7D}" srcOrd="0" destOrd="0" presId="urn:microsoft.com/office/officeart/2005/8/layout/default#5"/>
    <dgm:cxn modelId="{F565D202-0881-2642-AC67-B978792C0527}" type="presOf" srcId="{86185359-F3B0-3E45-9CDB-E048473BE6A0}" destId="{7A378462-0508-5A45-853C-40D2CC873951}" srcOrd="0" destOrd="0" presId="urn:microsoft.com/office/officeart/2005/8/layout/default#5"/>
    <dgm:cxn modelId="{B4A78550-F16F-EE4F-8148-172D5E1ACE27}" srcId="{65B7FB0C-F766-F040-81BA-75D174F16653}" destId="{86185359-F3B0-3E45-9CDB-E048473BE6A0}" srcOrd="1" destOrd="0" parTransId="{09B8E557-5BC8-424F-95F5-F608781F4931}" sibTransId="{E7EFF9A1-15C9-CF46-B50F-4590CABE5E18}"/>
    <dgm:cxn modelId="{CFD68D34-1E16-5B48-B92E-6FA31D2C27C5}" type="presParOf" srcId="{3B387B6B-7E62-604C-BC1F-B3EF395BB692}" destId="{13157AC6-4D18-6B40-AEAC-4099EBBF8C7D}" srcOrd="0" destOrd="0" presId="urn:microsoft.com/office/officeart/2005/8/layout/default#5"/>
    <dgm:cxn modelId="{87DE3B6F-1D5D-A04E-ACE7-7F1304AA6349}" type="presParOf" srcId="{3B387B6B-7E62-604C-BC1F-B3EF395BB692}" destId="{3FC29585-92F0-894A-888B-63D5EBDC7383}" srcOrd="1" destOrd="0" presId="urn:microsoft.com/office/officeart/2005/8/layout/default#5"/>
    <dgm:cxn modelId="{564FAFFF-E21E-B54C-991A-86333727B93E}" type="presParOf" srcId="{3B387B6B-7E62-604C-BC1F-B3EF395BB692}" destId="{7A378462-0508-5A45-853C-40D2CC873951}" srcOrd="2" destOrd="0" presId="urn:microsoft.com/office/officeart/2005/8/layout/default#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E9043F9-7053-0A45-B78D-78D3B1AA8E59}" type="doc">
      <dgm:prSet loTypeId="urn:microsoft.com/office/officeart/2005/8/layout/default#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7148FB-33C6-CB44-8A8A-0E593F2F2889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Functional requirements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5EECE6F9-1F02-3D4D-962F-0C398C8B1E38}" type="parTrans" cxnId="{C2EBEF95-625C-4641-B839-BC7D71B78ACC}">
      <dgm:prSet/>
      <dgm:spPr/>
      <dgm:t>
        <a:bodyPr/>
        <a:lstStyle/>
        <a:p>
          <a:endParaRPr lang="en-US"/>
        </a:p>
      </dgm:t>
    </dgm:pt>
    <dgm:pt modelId="{DEAFA1EA-0C73-6944-9CAA-B301DD6FE5D9}" type="sibTrans" cxnId="{C2EBEF95-625C-4641-B839-BC7D71B78ACC}">
      <dgm:prSet/>
      <dgm:spPr/>
      <dgm:t>
        <a:bodyPr/>
        <a:lstStyle/>
        <a:p>
          <a:endParaRPr lang="en-US"/>
        </a:p>
      </dgm:t>
    </dgm:pt>
    <dgm:pt modelId="{D457D1C4-40AB-C647-A4AA-F56E5F28C180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Define desired security behavior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EA6AB156-C221-744B-AAF5-0CA868434D25}" type="parTrans" cxnId="{4C4E8D70-6A5A-2D43-957D-914D978F859C}">
      <dgm:prSet/>
      <dgm:spPr/>
      <dgm:t>
        <a:bodyPr/>
        <a:lstStyle/>
        <a:p>
          <a:endParaRPr lang="en-US"/>
        </a:p>
      </dgm:t>
    </dgm:pt>
    <dgm:pt modelId="{4051E454-8C61-BA4A-819E-B1B75B8E3108}" type="sibTrans" cxnId="{4C4E8D70-6A5A-2D43-957D-914D978F859C}">
      <dgm:prSet/>
      <dgm:spPr/>
      <dgm:t>
        <a:bodyPr/>
        <a:lstStyle/>
        <a:p>
          <a:endParaRPr lang="en-US"/>
        </a:p>
      </dgm:t>
    </dgm:pt>
    <dgm:pt modelId="{89720E2B-0E4C-6045-A7D6-66A04BACD3F7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Assurance requirements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A989667C-FA03-CC48-A54F-F79714C99BF9}" type="parTrans" cxnId="{9ADFD350-8656-4442-9494-F35EB2D7D3E7}">
      <dgm:prSet/>
      <dgm:spPr/>
      <dgm:t>
        <a:bodyPr/>
        <a:lstStyle/>
        <a:p>
          <a:endParaRPr lang="en-US"/>
        </a:p>
      </dgm:t>
    </dgm:pt>
    <dgm:pt modelId="{66586154-86A8-2B45-9A22-A0B99AC0CBDC}" type="sibTrans" cxnId="{9ADFD350-8656-4442-9494-F35EB2D7D3E7}">
      <dgm:prSet/>
      <dgm:spPr/>
      <dgm:t>
        <a:bodyPr/>
        <a:lstStyle/>
        <a:p>
          <a:endParaRPr lang="en-US"/>
        </a:p>
      </dgm:t>
    </dgm:pt>
    <dgm:pt modelId="{D26DA338-33F4-664F-8CC1-8394E3DB570F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Basis for gaining confidence that the claimed security measures are effective and implemented correctly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F533C930-825C-2F46-B19E-AB4BBDE01805}" type="parTrans" cxnId="{C70F7E57-A7B9-FC4A-8F04-8A205B53C8EE}">
      <dgm:prSet/>
      <dgm:spPr/>
      <dgm:t>
        <a:bodyPr/>
        <a:lstStyle/>
        <a:p>
          <a:endParaRPr lang="en-US"/>
        </a:p>
      </dgm:t>
    </dgm:pt>
    <dgm:pt modelId="{7AA1FE71-3464-3644-B0E5-A78992B4870F}" type="sibTrans" cxnId="{C70F7E57-A7B9-FC4A-8F04-8A205B53C8EE}">
      <dgm:prSet/>
      <dgm:spPr/>
      <dgm:t>
        <a:bodyPr/>
        <a:lstStyle/>
        <a:p>
          <a:endParaRPr lang="en-US"/>
        </a:p>
      </dgm:t>
    </dgm:pt>
    <dgm:pt modelId="{B45699C1-161B-E14C-8DDB-3BEFB3953536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Component 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993887C2-71B6-A440-8691-BBACD7835E0A}" type="parTrans" cxnId="{B4D116D3-8A9B-2A48-B2E4-32440CF641A0}">
      <dgm:prSet/>
      <dgm:spPr/>
      <dgm:t>
        <a:bodyPr/>
        <a:lstStyle/>
        <a:p>
          <a:endParaRPr lang="en-US"/>
        </a:p>
      </dgm:t>
    </dgm:pt>
    <dgm:pt modelId="{D6ED1587-0ACD-894C-8149-16121D16296C}" type="sibTrans" cxnId="{B4D116D3-8A9B-2A48-B2E4-32440CF641A0}">
      <dgm:prSet/>
      <dgm:spPr/>
      <dgm:t>
        <a:bodyPr/>
        <a:lstStyle/>
        <a:p>
          <a:endParaRPr lang="en-US"/>
        </a:p>
      </dgm:t>
    </dgm:pt>
    <dgm:pt modelId="{60278B40-667C-0244-A84C-E4E6AB74E100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Describes a specific set of security requirements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B0F1D2C2-55E0-AE4E-9E84-18168A1AA9C8}" type="parTrans" cxnId="{F07528FC-6121-7340-95C7-8B36F211FBE6}">
      <dgm:prSet/>
      <dgm:spPr/>
      <dgm:t>
        <a:bodyPr/>
        <a:lstStyle/>
        <a:p>
          <a:endParaRPr lang="en-US"/>
        </a:p>
      </dgm:t>
    </dgm:pt>
    <dgm:pt modelId="{D698C170-FD31-314F-ACD6-5E61D7FFF6F8}" type="sibTrans" cxnId="{F07528FC-6121-7340-95C7-8B36F211FBE6}">
      <dgm:prSet/>
      <dgm:spPr/>
      <dgm:t>
        <a:bodyPr/>
        <a:lstStyle/>
        <a:p>
          <a:endParaRPr lang="en-US"/>
        </a:p>
      </dgm:t>
    </dgm:pt>
    <dgm:pt modelId="{2C27D02D-2E72-064E-91CD-C1F081CE8757}">
      <dgm:prSet/>
      <dgm:spPr>
        <a:solidFill>
          <a:schemeClr val="accent2"/>
        </a:solidFill>
        <a:ln>
          <a:solidFill>
            <a:schemeClr val="tx1"/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  <a:latin typeface="+mj-lt"/>
            </a:rPr>
            <a:t>Smallest selectable set</a:t>
          </a:r>
          <a:endParaRPr lang="en-US" dirty="0">
            <a:solidFill>
              <a:srgbClr val="000000"/>
            </a:solidFill>
            <a:latin typeface="+mj-lt"/>
          </a:endParaRPr>
        </a:p>
      </dgm:t>
    </dgm:pt>
    <dgm:pt modelId="{31BF53F1-0D88-4A4C-902C-29D6587AEEAD}" type="parTrans" cxnId="{760F60A4-B099-3745-AA89-D53F23731B3D}">
      <dgm:prSet/>
      <dgm:spPr/>
      <dgm:t>
        <a:bodyPr/>
        <a:lstStyle/>
        <a:p>
          <a:endParaRPr lang="en-US"/>
        </a:p>
      </dgm:t>
    </dgm:pt>
    <dgm:pt modelId="{95BC162C-B29D-884E-A029-8B1EAE094BEC}" type="sibTrans" cxnId="{760F60A4-B099-3745-AA89-D53F23731B3D}">
      <dgm:prSet/>
      <dgm:spPr/>
      <dgm:t>
        <a:bodyPr/>
        <a:lstStyle/>
        <a:p>
          <a:endParaRPr lang="en-US"/>
        </a:p>
      </dgm:t>
    </dgm:pt>
    <dgm:pt modelId="{CEA1BD11-9456-5847-83E9-557297D3EA32}" type="pres">
      <dgm:prSet presAssocID="{6E9043F9-7053-0A45-B78D-78D3B1AA8E59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951086-18A4-5F4E-AF7F-6F9DFFD4C1A2}" type="pres">
      <dgm:prSet presAssocID="{B97148FB-33C6-CB44-8A8A-0E593F2F2889}" presName="node" presStyleLbl="node1" presStyleIdx="0" presStyleCnt="3" custLinFactNeighborX="-26" custLinFactNeighborY="391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5D11B-AB9A-B447-8358-06BE2A06286A}" type="pres">
      <dgm:prSet presAssocID="{DEAFA1EA-0C73-6944-9CAA-B301DD6FE5D9}" presName="sibTrans" presStyleCnt="0"/>
      <dgm:spPr/>
    </dgm:pt>
    <dgm:pt modelId="{0571D8B0-AF39-A141-BA30-E3867D981F1D}" type="pres">
      <dgm:prSet presAssocID="{89720E2B-0E4C-6045-A7D6-66A04BACD3F7}" presName="node" presStyleLbl="node1" presStyleIdx="1" presStyleCnt="3" custLinFactNeighborX="-8890" custLinFactNeighborY="-83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E8135E-07AD-9943-9AEC-4A18B052A2D2}" type="pres">
      <dgm:prSet presAssocID="{66586154-86A8-2B45-9A22-A0B99AC0CBDC}" presName="sibTrans" presStyleCnt="0"/>
      <dgm:spPr/>
    </dgm:pt>
    <dgm:pt modelId="{76F5F1D8-42B6-C24D-BF87-056349E0A19A}" type="pres">
      <dgm:prSet presAssocID="{B45699C1-161B-E14C-8DDB-3BEFB3953536}" presName="node" presStyleLbl="node1" presStyleIdx="2" presStyleCnt="3" custLinFactNeighborX="-3161" custLinFactNeighborY="132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20567B-4C50-BF43-B22B-86CF4D22DB60}" type="presOf" srcId="{B97148FB-33C6-CB44-8A8A-0E593F2F2889}" destId="{29951086-18A4-5F4E-AF7F-6F9DFFD4C1A2}" srcOrd="0" destOrd="0" presId="urn:microsoft.com/office/officeart/2005/8/layout/default#6"/>
    <dgm:cxn modelId="{AAECA75B-D89F-3A41-A103-2961FBDAAB10}" type="presOf" srcId="{89720E2B-0E4C-6045-A7D6-66A04BACD3F7}" destId="{0571D8B0-AF39-A141-BA30-E3867D981F1D}" srcOrd="0" destOrd="0" presId="urn:microsoft.com/office/officeart/2005/8/layout/default#6"/>
    <dgm:cxn modelId="{00BCE2CC-93F4-4946-A382-975301AE8689}" type="presOf" srcId="{D26DA338-33F4-664F-8CC1-8394E3DB570F}" destId="{0571D8B0-AF39-A141-BA30-E3867D981F1D}" srcOrd="0" destOrd="1" presId="urn:microsoft.com/office/officeart/2005/8/layout/default#6"/>
    <dgm:cxn modelId="{F07528FC-6121-7340-95C7-8B36F211FBE6}" srcId="{B45699C1-161B-E14C-8DDB-3BEFB3953536}" destId="{60278B40-667C-0244-A84C-E4E6AB74E100}" srcOrd="0" destOrd="0" parTransId="{B0F1D2C2-55E0-AE4E-9E84-18168A1AA9C8}" sibTransId="{D698C170-FD31-314F-ACD6-5E61D7FFF6F8}"/>
    <dgm:cxn modelId="{4C4E8D70-6A5A-2D43-957D-914D978F859C}" srcId="{B97148FB-33C6-CB44-8A8A-0E593F2F2889}" destId="{D457D1C4-40AB-C647-A4AA-F56E5F28C180}" srcOrd="0" destOrd="0" parTransId="{EA6AB156-C221-744B-AAF5-0CA868434D25}" sibTransId="{4051E454-8C61-BA4A-819E-B1B75B8E3108}"/>
    <dgm:cxn modelId="{C2EBEF95-625C-4641-B839-BC7D71B78ACC}" srcId="{6E9043F9-7053-0A45-B78D-78D3B1AA8E59}" destId="{B97148FB-33C6-CB44-8A8A-0E593F2F2889}" srcOrd="0" destOrd="0" parTransId="{5EECE6F9-1F02-3D4D-962F-0C398C8B1E38}" sibTransId="{DEAFA1EA-0C73-6944-9CAA-B301DD6FE5D9}"/>
    <dgm:cxn modelId="{35DFEEA2-ACA5-4C41-943F-9752EFBA5392}" type="presOf" srcId="{D457D1C4-40AB-C647-A4AA-F56E5F28C180}" destId="{29951086-18A4-5F4E-AF7F-6F9DFFD4C1A2}" srcOrd="0" destOrd="1" presId="urn:microsoft.com/office/officeart/2005/8/layout/default#6"/>
    <dgm:cxn modelId="{760F60A4-B099-3745-AA89-D53F23731B3D}" srcId="{B45699C1-161B-E14C-8DDB-3BEFB3953536}" destId="{2C27D02D-2E72-064E-91CD-C1F081CE8757}" srcOrd="1" destOrd="0" parTransId="{31BF53F1-0D88-4A4C-902C-29D6587AEEAD}" sibTransId="{95BC162C-B29D-884E-A029-8B1EAE094BEC}"/>
    <dgm:cxn modelId="{C70F7E57-A7B9-FC4A-8F04-8A205B53C8EE}" srcId="{89720E2B-0E4C-6045-A7D6-66A04BACD3F7}" destId="{D26DA338-33F4-664F-8CC1-8394E3DB570F}" srcOrd="0" destOrd="0" parTransId="{F533C930-825C-2F46-B19E-AB4BBDE01805}" sibTransId="{7AA1FE71-3464-3644-B0E5-A78992B4870F}"/>
    <dgm:cxn modelId="{98B8A5F6-CA1E-6649-95FE-6319DC6F4CDE}" type="presOf" srcId="{B45699C1-161B-E14C-8DDB-3BEFB3953536}" destId="{76F5F1D8-42B6-C24D-BF87-056349E0A19A}" srcOrd="0" destOrd="0" presId="urn:microsoft.com/office/officeart/2005/8/layout/default#6"/>
    <dgm:cxn modelId="{43B238A6-1BEF-184C-85FE-9877A6E28B53}" type="presOf" srcId="{2C27D02D-2E72-064E-91CD-C1F081CE8757}" destId="{76F5F1D8-42B6-C24D-BF87-056349E0A19A}" srcOrd="0" destOrd="2" presId="urn:microsoft.com/office/officeart/2005/8/layout/default#6"/>
    <dgm:cxn modelId="{334874BD-B41E-DB4A-B8F5-B1C176685B1F}" type="presOf" srcId="{60278B40-667C-0244-A84C-E4E6AB74E100}" destId="{76F5F1D8-42B6-C24D-BF87-056349E0A19A}" srcOrd="0" destOrd="1" presId="urn:microsoft.com/office/officeart/2005/8/layout/default#6"/>
    <dgm:cxn modelId="{B4D116D3-8A9B-2A48-B2E4-32440CF641A0}" srcId="{6E9043F9-7053-0A45-B78D-78D3B1AA8E59}" destId="{B45699C1-161B-E14C-8DDB-3BEFB3953536}" srcOrd="2" destOrd="0" parTransId="{993887C2-71B6-A440-8691-BBACD7835E0A}" sibTransId="{D6ED1587-0ACD-894C-8149-16121D16296C}"/>
    <dgm:cxn modelId="{9ADFD350-8656-4442-9494-F35EB2D7D3E7}" srcId="{6E9043F9-7053-0A45-B78D-78D3B1AA8E59}" destId="{89720E2B-0E4C-6045-A7D6-66A04BACD3F7}" srcOrd="1" destOrd="0" parTransId="{A989667C-FA03-CC48-A54F-F79714C99BF9}" sibTransId="{66586154-86A8-2B45-9A22-A0B99AC0CBDC}"/>
    <dgm:cxn modelId="{453A024D-1889-CA4B-927F-BC6EFF8829C6}" type="presOf" srcId="{6E9043F9-7053-0A45-B78D-78D3B1AA8E59}" destId="{CEA1BD11-9456-5847-83E9-557297D3EA32}" srcOrd="0" destOrd="0" presId="urn:microsoft.com/office/officeart/2005/8/layout/default#6"/>
    <dgm:cxn modelId="{5FFA1A63-8C1A-B44F-8341-9F247969A77F}" type="presParOf" srcId="{CEA1BD11-9456-5847-83E9-557297D3EA32}" destId="{29951086-18A4-5F4E-AF7F-6F9DFFD4C1A2}" srcOrd="0" destOrd="0" presId="urn:microsoft.com/office/officeart/2005/8/layout/default#6"/>
    <dgm:cxn modelId="{7E6CB3AB-7FDE-BE44-ACC7-DAF1A520B28F}" type="presParOf" srcId="{CEA1BD11-9456-5847-83E9-557297D3EA32}" destId="{FF95D11B-AB9A-B447-8358-06BE2A06286A}" srcOrd="1" destOrd="0" presId="urn:microsoft.com/office/officeart/2005/8/layout/default#6"/>
    <dgm:cxn modelId="{FE9F9FA6-998A-8648-80A0-E886F69F1FC6}" type="presParOf" srcId="{CEA1BD11-9456-5847-83E9-557297D3EA32}" destId="{0571D8B0-AF39-A141-BA30-E3867D981F1D}" srcOrd="2" destOrd="0" presId="urn:microsoft.com/office/officeart/2005/8/layout/default#6"/>
    <dgm:cxn modelId="{69CCFE52-CFF5-DE46-9CE7-A378760B3FC0}" type="presParOf" srcId="{CEA1BD11-9456-5847-83E9-557297D3EA32}" destId="{DEE8135E-07AD-9943-9AEC-4A18B052A2D2}" srcOrd="3" destOrd="0" presId="urn:microsoft.com/office/officeart/2005/8/layout/default#6"/>
    <dgm:cxn modelId="{AF52F157-D251-5E47-A015-BC8C4DC19E4A}" type="presParOf" srcId="{CEA1BD11-9456-5847-83E9-557297D3EA32}" destId="{76F5F1D8-42B6-C24D-BF87-056349E0A19A}" srcOrd="4" destOrd="0" presId="urn:microsoft.com/office/officeart/2005/8/layout/default#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844F152-C1B3-C245-B6CA-C70C0CDB52E5}" type="doc">
      <dgm:prSet loTypeId="urn:microsoft.com/office/officeart/2005/8/layout/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9D75E1-D054-F940-8E2A-2DE2635CA4AB}">
      <dgm:prSet phldrT="[Text]"/>
      <dgm:spPr/>
      <dgm:t>
        <a:bodyPr/>
        <a:lstStyle/>
        <a:p>
          <a:r>
            <a:rPr lang="en-US" b="1" i="0" dirty="0" smtClean="0">
              <a:solidFill>
                <a:schemeClr val="bg1"/>
              </a:solidFill>
              <a:latin typeface="+mj-lt"/>
            </a:rPr>
            <a:t>Threats that must be addressed:</a:t>
          </a:r>
          <a:endParaRPr lang="en-US" b="1" i="0" dirty="0">
            <a:solidFill>
              <a:schemeClr val="bg1"/>
            </a:solidFill>
            <a:latin typeface="+mj-lt"/>
          </a:endParaRPr>
        </a:p>
      </dgm:t>
    </dgm:pt>
    <dgm:pt modelId="{F6D9437E-23CA-2B42-B955-DC4FA9F93410}" type="parTrans" cxnId="{9804DE6D-0E90-3945-8958-DF6793356E01}">
      <dgm:prSet/>
      <dgm:spPr/>
      <dgm:t>
        <a:bodyPr/>
        <a:lstStyle/>
        <a:p>
          <a:endParaRPr lang="en-US"/>
        </a:p>
      </dgm:t>
    </dgm:pt>
    <dgm:pt modelId="{1EC014A9-6866-084A-AACF-0D67BA8FA9D0}" type="sibTrans" cxnId="{9804DE6D-0E90-3945-8958-DF6793356E01}">
      <dgm:prSet/>
      <dgm:spPr/>
      <dgm:t>
        <a:bodyPr/>
        <a:lstStyle/>
        <a:p>
          <a:endParaRPr lang="en-US"/>
        </a:p>
      </dgm:t>
    </dgm:pt>
    <dgm:pt modelId="{8324A5F5-398D-DD49-A810-4446FFD9F6A5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Physical probing</a:t>
          </a:r>
        </a:p>
      </dgm:t>
    </dgm:pt>
    <dgm:pt modelId="{98CE1F18-6A3F-DE45-AD20-E419F3184C5C}" type="parTrans" cxnId="{DE78C806-C036-2643-B049-A272F5388E82}">
      <dgm:prSet/>
      <dgm:spPr/>
      <dgm:t>
        <a:bodyPr/>
        <a:lstStyle/>
        <a:p>
          <a:endParaRPr lang="en-US"/>
        </a:p>
      </dgm:t>
    </dgm:pt>
    <dgm:pt modelId="{40CAA3EF-30A8-CE42-8195-E03907398BB9}" type="sibTrans" cxnId="{DE78C806-C036-2643-B049-A272F5388E82}">
      <dgm:prSet/>
      <dgm:spPr/>
      <dgm:t>
        <a:bodyPr/>
        <a:lstStyle/>
        <a:p>
          <a:endParaRPr lang="en-US"/>
        </a:p>
      </dgm:t>
    </dgm:pt>
    <dgm:pt modelId="{7059ECB6-2BD8-B84D-9B2A-951B50366EC6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Invalid input</a:t>
          </a:r>
        </a:p>
      </dgm:t>
    </dgm:pt>
    <dgm:pt modelId="{FA84AEE6-9D26-E74E-8EE2-C6394E86B55F}" type="parTrans" cxnId="{1BA5AEBD-92C7-934A-AE9B-0A026E22819A}">
      <dgm:prSet/>
      <dgm:spPr/>
      <dgm:t>
        <a:bodyPr/>
        <a:lstStyle/>
        <a:p>
          <a:endParaRPr lang="en-US"/>
        </a:p>
      </dgm:t>
    </dgm:pt>
    <dgm:pt modelId="{2622FFC3-3130-D949-A314-59597790F8F5}" type="sibTrans" cxnId="{1BA5AEBD-92C7-934A-AE9B-0A026E22819A}">
      <dgm:prSet/>
      <dgm:spPr/>
      <dgm:t>
        <a:bodyPr/>
        <a:lstStyle/>
        <a:p>
          <a:endParaRPr lang="en-US"/>
        </a:p>
      </dgm:t>
    </dgm:pt>
    <dgm:pt modelId="{56E7A64F-E33F-DE42-AD97-1461CD2B0A1C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Linkage of multiple operations</a:t>
          </a:r>
        </a:p>
      </dgm:t>
    </dgm:pt>
    <dgm:pt modelId="{C2D0CD5C-8BAD-8542-8440-CF5A2A56BF83}" type="parTrans" cxnId="{78322921-AC29-DA4A-904E-40282078E54F}">
      <dgm:prSet/>
      <dgm:spPr/>
      <dgm:t>
        <a:bodyPr/>
        <a:lstStyle/>
        <a:p>
          <a:endParaRPr lang="en-US"/>
        </a:p>
      </dgm:t>
    </dgm:pt>
    <dgm:pt modelId="{F425F252-7D9A-B44A-92D2-36150C3EEEF9}" type="sibTrans" cxnId="{78322921-AC29-DA4A-904E-40282078E54F}">
      <dgm:prSet/>
      <dgm:spPr/>
      <dgm:t>
        <a:bodyPr/>
        <a:lstStyle/>
        <a:p>
          <a:endParaRPr lang="en-US"/>
        </a:p>
      </dgm:t>
    </dgm:pt>
    <dgm:pt modelId="{01D31343-4763-F242-AE5C-C994405C10FD}">
      <dgm:prSet/>
      <dgm:spPr/>
      <dgm:t>
        <a:bodyPr/>
        <a:lstStyle/>
        <a:p>
          <a:r>
            <a:rPr lang="en-US" b="1" i="0" dirty="0" smtClean="0">
              <a:solidFill>
                <a:schemeClr val="bg1"/>
              </a:solidFill>
              <a:latin typeface="+mj-lt"/>
            </a:rPr>
            <a:t>Security objectives</a:t>
          </a:r>
        </a:p>
      </dgm:t>
    </dgm:pt>
    <dgm:pt modelId="{1AB883A2-5C38-3640-ABB5-2E07323BC1D0}" type="parTrans" cxnId="{7685F458-1ABB-AA4C-B4F5-E2E60ECB8927}">
      <dgm:prSet/>
      <dgm:spPr/>
      <dgm:t>
        <a:bodyPr/>
        <a:lstStyle/>
        <a:p>
          <a:endParaRPr lang="en-US"/>
        </a:p>
      </dgm:t>
    </dgm:pt>
    <dgm:pt modelId="{B02FD109-70E5-A34B-8979-E7747444992A}" type="sibTrans" cxnId="{7685F458-1ABB-AA4C-B4F5-E2E60ECB8927}">
      <dgm:prSet/>
      <dgm:spPr/>
      <dgm:t>
        <a:bodyPr/>
        <a:lstStyle/>
        <a:p>
          <a:endParaRPr lang="en-US"/>
        </a:p>
      </dgm:t>
    </dgm:pt>
    <dgm:pt modelId="{75E3E82C-3FA3-1D49-B1F0-B59C841CFC6F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Reflect the stated intent to counter identified threats and comply with identified organizational security policies</a:t>
          </a:r>
        </a:p>
      </dgm:t>
    </dgm:pt>
    <dgm:pt modelId="{16120F3C-6345-874D-B6A1-7E447E5E8F04}" type="parTrans" cxnId="{F2154876-E24C-0D41-B870-00C06814830C}">
      <dgm:prSet/>
      <dgm:spPr/>
      <dgm:t>
        <a:bodyPr/>
        <a:lstStyle/>
        <a:p>
          <a:endParaRPr lang="en-US"/>
        </a:p>
      </dgm:t>
    </dgm:pt>
    <dgm:pt modelId="{D7FE26B0-C7BA-4D45-80E2-E287E13E336F}" type="sibTrans" cxnId="{F2154876-E24C-0D41-B870-00C06814830C}">
      <dgm:prSet/>
      <dgm:spPr/>
      <dgm:t>
        <a:bodyPr/>
        <a:lstStyle/>
        <a:p>
          <a:endParaRPr lang="en-US"/>
        </a:p>
      </dgm:t>
    </dgm:pt>
    <dgm:pt modelId="{97C74CFD-6DB7-9C4B-B159-7CAECDCE5937}">
      <dgm:prSet/>
      <dgm:spPr/>
      <dgm:t>
        <a:bodyPr/>
        <a:lstStyle/>
        <a:p>
          <a:r>
            <a:rPr lang="en-US" b="1" i="0" dirty="0" smtClean="0">
              <a:solidFill>
                <a:schemeClr val="bg1"/>
              </a:solidFill>
              <a:latin typeface="+mj-lt"/>
            </a:rPr>
            <a:t>Security requirements</a:t>
          </a:r>
        </a:p>
      </dgm:t>
    </dgm:pt>
    <dgm:pt modelId="{9F9E765D-27EB-A347-8801-36523638A6D5}" type="parTrans" cxnId="{6AF93E35-4E91-AF42-AEC5-31D4401285D6}">
      <dgm:prSet/>
      <dgm:spPr/>
      <dgm:t>
        <a:bodyPr/>
        <a:lstStyle/>
        <a:p>
          <a:endParaRPr lang="en-US"/>
        </a:p>
      </dgm:t>
    </dgm:pt>
    <dgm:pt modelId="{9B4DC3B3-7153-7548-A2EF-9DB82BA72677}" type="sibTrans" cxnId="{6AF93E35-4E91-AF42-AEC5-31D4401285D6}">
      <dgm:prSet/>
      <dgm:spPr/>
      <dgm:t>
        <a:bodyPr/>
        <a:lstStyle/>
        <a:p>
          <a:endParaRPr lang="en-US"/>
        </a:p>
      </dgm:t>
    </dgm:pt>
    <dgm:pt modelId="{58C5305E-5BCE-E944-B520-F5E6F9B6C9C8}">
      <dgm:prSet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+mj-lt"/>
            </a:rPr>
            <a:t>Provided to thwart specific threats and to support specific policies under specific assumptions</a:t>
          </a:r>
        </a:p>
      </dgm:t>
    </dgm:pt>
    <dgm:pt modelId="{55DF8784-C7DF-7C44-8304-121CA0AA9ABD}" type="parTrans" cxnId="{F5DBAA31-0C72-CA4D-A491-85073D6BF1DB}">
      <dgm:prSet/>
      <dgm:spPr/>
      <dgm:t>
        <a:bodyPr/>
        <a:lstStyle/>
        <a:p>
          <a:endParaRPr lang="en-US"/>
        </a:p>
      </dgm:t>
    </dgm:pt>
    <dgm:pt modelId="{64AAEF57-83C5-BF47-85D3-F0825CC9EF93}" type="sibTrans" cxnId="{F5DBAA31-0C72-CA4D-A491-85073D6BF1DB}">
      <dgm:prSet/>
      <dgm:spPr/>
      <dgm:t>
        <a:bodyPr/>
        <a:lstStyle/>
        <a:p>
          <a:endParaRPr lang="en-US"/>
        </a:p>
      </dgm:t>
    </dgm:pt>
    <dgm:pt modelId="{6E949517-326E-7347-8F51-F87CE12E2764}" type="pres">
      <dgm:prSet presAssocID="{1844F152-C1B3-C245-B6CA-C70C0CDB52E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BF4822E-CC71-FB46-8A40-7297011FA185}" type="pres">
      <dgm:prSet presAssocID="{FD9D75E1-D054-F940-8E2A-2DE2635CA4AB}" presName="parentLin" presStyleCnt="0"/>
      <dgm:spPr/>
    </dgm:pt>
    <dgm:pt modelId="{DA7226E9-2DB0-5744-A05F-11A1DF483770}" type="pres">
      <dgm:prSet presAssocID="{FD9D75E1-D054-F940-8E2A-2DE2635CA4AB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B608BEC1-61BC-4D4E-899B-1D99B8EF6E2A}" type="pres">
      <dgm:prSet presAssocID="{FD9D75E1-D054-F940-8E2A-2DE2635CA4A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E92B8-2282-774C-8CA0-625800134E35}" type="pres">
      <dgm:prSet presAssocID="{FD9D75E1-D054-F940-8E2A-2DE2635CA4AB}" presName="negativeSpace" presStyleCnt="0"/>
      <dgm:spPr/>
    </dgm:pt>
    <dgm:pt modelId="{32E3C89F-ABC5-3A41-BA33-32CFE0E5CEF3}" type="pres">
      <dgm:prSet presAssocID="{FD9D75E1-D054-F940-8E2A-2DE2635CA4A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4AA213-3BD3-A348-9B71-277E4507AD8D}" type="pres">
      <dgm:prSet presAssocID="{1EC014A9-6866-084A-AACF-0D67BA8FA9D0}" presName="spaceBetweenRectangles" presStyleCnt="0"/>
      <dgm:spPr/>
    </dgm:pt>
    <dgm:pt modelId="{F1547B94-417D-9D41-AEE6-C71E151D43E9}" type="pres">
      <dgm:prSet presAssocID="{01D31343-4763-F242-AE5C-C994405C10FD}" presName="parentLin" presStyleCnt="0"/>
      <dgm:spPr/>
    </dgm:pt>
    <dgm:pt modelId="{99F26DD2-66D0-F146-A544-685A16F89628}" type="pres">
      <dgm:prSet presAssocID="{01D31343-4763-F242-AE5C-C994405C10FD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5819579F-58FE-A441-8B7D-1A14932E898C}" type="pres">
      <dgm:prSet presAssocID="{01D31343-4763-F242-AE5C-C994405C10FD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8E3636-3C5B-9D42-BF28-2C0B0854DF9C}" type="pres">
      <dgm:prSet presAssocID="{01D31343-4763-F242-AE5C-C994405C10FD}" presName="negativeSpace" presStyleCnt="0"/>
      <dgm:spPr/>
    </dgm:pt>
    <dgm:pt modelId="{A0B25AA2-270E-2243-ABFE-429B568A1001}" type="pres">
      <dgm:prSet presAssocID="{01D31343-4763-F242-AE5C-C994405C10FD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EEDE9F-4FC0-B341-9777-D065F72D2A6E}" type="pres">
      <dgm:prSet presAssocID="{B02FD109-70E5-A34B-8979-E7747444992A}" presName="spaceBetweenRectangles" presStyleCnt="0"/>
      <dgm:spPr/>
    </dgm:pt>
    <dgm:pt modelId="{76AFD5AE-8714-1F4E-80D5-BFEB2D3FAA9D}" type="pres">
      <dgm:prSet presAssocID="{97C74CFD-6DB7-9C4B-B159-7CAECDCE5937}" presName="parentLin" presStyleCnt="0"/>
      <dgm:spPr/>
    </dgm:pt>
    <dgm:pt modelId="{14B10D68-D0E3-6D4D-8165-358D3775F1AA}" type="pres">
      <dgm:prSet presAssocID="{97C74CFD-6DB7-9C4B-B159-7CAECDCE5937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074BF73-508F-7B43-91A2-3610FB887FDD}" type="pres">
      <dgm:prSet presAssocID="{97C74CFD-6DB7-9C4B-B159-7CAECDCE59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094A6A-9469-5E40-8E5A-82061483357E}" type="pres">
      <dgm:prSet presAssocID="{97C74CFD-6DB7-9C4B-B159-7CAECDCE5937}" presName="negativeSpace" presStyleCnt="0"/>
      <dgm:spPr/>
    </dgm:pt>
    <dgm:pt modelId="{ED5B5051-0B23-7649-BD64-92D5DA7C4E8C}" type="pres">
      <dgm:prSet presAssocID="{97C74CFD-6DB7-9C4B-B159-7CAECDCE5937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5DBAA31-0C72-CA4D-A491-85073D6BF1DB}" srcId="{97C74CFD-6DB7-9C4B-B159-7CAECDCE5937}" destId="{58C5305E-5BCE-E944-B520-F5E6F9B6C9C8}" srcOrd="0" destOrd="0" parTransId="{55DF8784-C7DF-7C44-8304-121CA0AA9ABD}" sibTransId="{64AAEF57-83C5-BF47-85D3-F0825CC9EF93}"/>
    <dgm:cxn modelId="{7685F458-1ABB-AA4C-B4F5-E2E60ECB8927}" srcId="{1844F152-C1B3-C245-B6CA-C70C0CDB52E5}" destId="{01D31343-4763-F242-AE5C-C994405C10FD}" srcOrd="1" destOrd="0" parTransId="{1AB883A2-5C38-3640-ABB5-2E07323BC1D0}" sibTransId="{B02FD109-70E5-A34B-8979-E7747444992A}"/>
    <dgm:cxn modelId="{CC099283-6BD0-D949-9068-FC6D3FC842D7}" type="presOf" srcId="{FD9D75E1-D054-F940-8E2A-2DE2635CA4AB}" destId="{B608BEC1-61BC-4D4E-899B-1D99B8EF6E2A}" srcOrd="1" destOrd="0" presId="urn:microsoft.com/office/officeart/2005/8/layout/list1"/>
    <dgm:cxn modelId="{B2A3BCD1-F2EF-8E49-9537-B31C4FFD55BE}" type="presOf" srcId="{8324A5F5-398D-DD49-A810-4446FFD9F6A5}" destId="{32E3C89F-ABC5-3A41-BA33-32CFE0E5CEF3}" srcOrd="0" destOrd="0" presId="urn:microsoft.com/office/officeart/2005/8/layout/list1"/>
    <dgm:cxn modelId="{A941AA3F-798E-3B43-8F24-3CD1CD8AAE8D}" type="presOf" srcId="{01D31343-4763-F242-AE5C-C994405C10FD}" destId="{99F26DD2-66D0-F146-A544-685A16F89628}" srcOrd="0" destOrd="0" presId="urn:microsoft.com/office/officeart/2005/8/layout/list1"/>
    <dgm:cxn modelId="{78322921-AC29-DA4A-904E-40282078E54F}" srcId="{FD9D75E1-D054-F940-8E2A-2DE2635CA4AB}" destId="{56E7A64F-E33F-DE42-AD97-1461CD2B0A1C}" srcOrd="2" destOrd="0" parTransId="{C2D0CD5C-8BAD-8542-8440-CF5A2A56BF83}" sibTransId="{F425F252-7D9A-B44A-92D2-36150C3EEEF9}"/>
    <dgm:cxn modelId="{7FB909B0-A349-564D-AF57-F8F7394636DE}" type="presOf" srcId="{1844F152-C1B3-C245-B6CA-C70C0CDB52E5}" destId="{6E949517-326E-7347-8F51-F87CE12E2764}" srcOrd="0" destOrd="0" presId="urn:microsoft.com/office/officeart/2005/8/layout/list1"/>
    <dgm:cxn modelId="{1A7FCB4A-DC72-7C45-A3DB-2B9ADD016526}" type="presOf" srcId="{75E3E82C-3FA3-1D49-B1F0-B59C841CFC6F}" destId="{A0B25AA2-270E-2243-ABFE-429B568A1001}" srcOrd="0" destOrd="0" presId="urn:microsoft.com/office/officeart/2005/8/layout/list1"/>
    <dgm:cxn modelId="{0963FF45-4B89-4B4B-9539-B0CC07E9D76F}" type="presOf" srcId="{56E7A64F-E33F-DE42-AD97-1461CD2B0A1C}" destId="{32E3C89F-ABC5-3A41-BA33-32CFE0E5CEF3}" srcOrd="0" destOrd="2" presId="urn:microsoft.com/office/officeart/2005/8/layout/list1"/>
    <dgm:cxn modelId="{9804DE6D-0E90-3945-8958-DF6793356E01}" srcId="{1844F152-C1B3-C245-B6CA-C70C0CDB52E5}" destId="{FD9D75E1-D054-F940-8E2A-2DE2635CA4AB}" srcOrd="0" destOrd="0" parTransId="{F6D9437E-23CA-2B42-B955-DC4FA9F93410}" sibTransId="{1EC014A9-6866-084A-AACF-0D67BA8FA9D0}"/>
    <dgm:cxn modelId="{F2154876-E24C-0D41-B870-00C06814830C}" srcId="{01D31343-4763-F242-AE5C-C994405C10FD}" destId="{75E3E82C-3FA3-1D49-B1F0-B59C841CFC6F}" srcOrd="0" destOrd="0" parTransId="{16120F3C-6345-874D-B6A1-7E447E5E8F04}" sibTransId="{D7FE26B0-C7BA-4D45-80E2-E287E13E336F}"/>
    <dgm:cxn modelId="{81EC5086-C078-D547-82EC-7459AE5C0BE4}" type="presOf" srcId="{97C74CFD-6DB7-9C4B-B159-7CAECDCE5937}" destId="{E074BF73-508F-7B43-91A2-3610FB887FDD}" srcOrd="1" destOrd="0" presId="urn:microsoft.com/office/officeart/2005/8/layout/list1"/>
    <dgm:cxn modelId="{9A26FCB6-ACC9-2B40-B365-470522A42D53}" type="presOf" srcId="{58C5305E-5BCE-E944-B520-F5E6F9B6C9C8}" destId="{ED5B5051-0B23-7649-BD64-92D5DA7C4E8C}" srcOrd="0" destOrd="0" presId="urn:microsoft.com/office/officeart/2005/8/layout/list1"/>
    <dgm:cxn modelId="{97B980EA-C899-244A-9B53-6FA2F0552753}" type="presOf" srcId="{7059ECB6-2BD8-B84D-9B2A-951B50366EC6}" destId="{32E3C89F-ABC5-3A41-BA33-32CFE0E5CEF3}" srcOrd="0" destOrd="1" presId="urn:microsoft.com/office/officeart/2005/8/layout/list1"/>
    <dgm:cxn modelId="{1BA5AEBD-92C7-934A-AE9B-0A026E22819A}" srcId="{FD9D75E1-D054-F940-8E2A-2DE2635CA4AB}" destId="{7059ECB6-2BD8-B84D-9B2A-951B50366EC6}" srcOrd="1" destOrd="0" parTransId="{FA84AEE6-9D26-E74E-8EE2-C6394E86B55F}" sibTransId="{2622FFC3-3130-D949-A314-59597790F8F5}"/>
    <dgm:cxn modelId="{D731756F-FDDA-1C48-B597-1AB99237F345}" type="presOf" srcId="{01D31343-4763-F242-AE5C-C994405C10FD}" destId="{5819579F-58FE-A441-8B7D-1A14932E898C}" srcOrd="1" destOrd="0" presId="urn:microsoft.com/office/officeart/2005/8/layout/list1"/>
    <dgm:cxn modelId="{DE78C806-C036-2643-B049-A272F5388E82}" srcId="{FD9D75E1-D054-F940-8E2A-2DE2635CA4AB}" destId="{8324A5F5-398D-DD49-A810-4446FFD9F6A5}" srcOrd="0" destOrd="0" parTransId="{98CE1F18-6A3F-DE45-AD20-E419F3184C5C}" sibTransId="{40CAA3EF-30A8-CE42-8195-E03907398BB9}"/>
    <dgm:cxn modelId="{A6743666-32F3-5B4E-BDFC-719096778711}" type="presOf" srcId="{97C74CFD-6DB7-9C4B-B159-7CAECDCE5937}" destId="{14B10D68-D0E3-6D4D-8165-358D3775F1AA}" srcOrd="0" destOrd="0" presId="urn:microsoft.com/office/officeart/2005/8/layout/list1"/>
    <dgm:cxn modelId="{6AF93E35-4E91-AF42-AEC5-31D4401285D6}" srcId="{1844F152-C1B3-C245-B6CA-C70C0CDB52E5}" destId="{97C74CFD-6DB7-9C4B-B159-7CAECDCE5937}" srcOrd="2" destOrd="0" parTransId="{9F9E765D-27EB-A347-8801-36523638A6D5}" sibTransId="{9B4DC3B3-7153-7548-A2EF-9DB82BA72677}"/>
    <dgm:cxn modelId="{76B91268-D3B4-6E45-9743-9D91E6CBDF53}" type="presOf" srcId="{FD9D75E1-D054-F940-8E2A-2DE2635CA4AB}" destId="{DA7226E9-2DB0-5744-A05F-11A1DF483770}" srcOrd="0" destOrd="0" presId="urn:microsoft.com/office/officeart/2005/8/layout/list1"/>
    <dgm:cxn modelId="{E5D96327-57F7-CF40-BEB6-2AE638FC644F}" type="presParOf" srcId="{6E949517-326E-7347-8F51-F87CE12E2764}" destId="{9BF4822E-CC71-FB46-8A40-7297011FA185}" srcOrd="0" destOrd="0" presId="urn:microsoft.com/office/officeart/2005/8/layout/list1"/>
    <dgm:cxn modelId="{829529FA-C247-1F41-8B3F-8B325DE57904}" type="presParOf" srcId="{9BF4822E-CC71-FB46-8A40-7297011FA185}" destId="{DA7226E9-2DB0-5744-A05F-11A1DF483770}" srcOrd="0" destOrd="0" presId="urn:microsoft.com/office/officeart/2005/8/layout/list1"/>
    <dgm:cxn modelId="{26C8267E-091E-8B4D-8285-F7A680652B44}" type="presParOf" srcId="{9BF4822E-CC71-FB46-8A40-7297011FA185}" destId="{B608BEC1-61BC-4D4E-899B-1D99B8EF6E2A}" srcOrd="1" destOrd="0" presId="urn:microsoft.com/office/officeart/2005/8/layout/list1"/>
    <dgm:cxn modelId="{32E7FA5F-41E5-F941-AB52-9A2600F8DAAA}" type="presParOf" srcId="{6E949517-326E-7347-8F51-F87CE12E2764}" destId="{315E92B8-2282-774C-8CA0-625800134E35}" srcOrd="1" destOrd="0" presId="urn:microsoft.com/office/officeart/2005/8/layout/list1"/>
    <dgm:cxn modelId="{D39EE80F-5E98-B449-8930-ADF048046EC9}" type="presParOf" srcId="{6E949517-326E-7347-8F51-F87CE12E2764}" destId="{32E3C89F-ABC5-3A41-BA33-32CFE0E5CEF3}" srcOrd="2" destOrd="0" presId="urn:microsoft.com/office/officeart/2005/8/layout/list1"/>
    <dgm:cxn modelId="{2EDFC561-C923-0C42-A535-9B9A00A21FDF}" type="presParOf" srcId="{6E949517-326E-7347-8F51-F87CE12E2764}" destId="{CA4AA213-3BD3-A348-9B71-277E4507AD8D}" srcOrd="3" destOrd="0" presId="urn:microsoft.com/office/officeart/2005/8/layout/list1"/>
    <dgm:cxn modelId="{A418508B-6331-544F-8A44-99952AE2E2D1}" type="presParOf" srcId="{6E949517-326E-7347-8F51-F87CE12E2764}" destId="{F1547B94-417D-9D41-AEE6-C71E151D43E9}" srcOrd="4" destOrd="0" presId="urn:microsoft.com/office/officeart/2005/8/layout/list1"/>
    <dgm:cxn modelId="{FF5248BA-0B63-2948-BF05-44BE27A59F4D}" type="presParOf" srcId="{F1547B94-417D-9D41-AEE6-C71E151D43E9}" destId="{99F26DD2-66D0-F146-A544-685A16F89628}" srcOrd="0" destOrd="0" presId="urn:microsoft.com/office/officeart/2005/8/layout/list1"/>
    <dgm:cxn modelId="{5F0981B7-1EF5-9146-B63D-512554581998}" type="presParOf" srcId="{F1547B94-417D-9D41-AEE6-C71E151D43E9}" destId="{5819579F-58FE-A441-8B7D-1A14932E898C}" srcOrd="1" destOrd="0" presId="urn:microsoft.com/office/officeart/2005/8/layout/list1"/>
    <dgm:cxn modelId="{3CCE4154-4101-6946-B0BF-AE59758E6848}" type="presParOf" srcId="{6E949517-326E-7347-8F51-F87CE12E2764}" destId="{A88E3636-3C5B-9D42-BF28-2C0B0854DF9C}" srcOrd="5" destOrd="0" presId="urn:microsoft.com/office/officeart/2005/8/layout/list1"/>
    <dgm:cxn modelId="{430A5D7A-2F95-B84D-A750-E24605A0336F}" type="presParOf" srcId="{6E949517-326E-7347-8F51-F87CE12E2764}" destId="{A0B25AA2-270E-2243-ABFE-429B568A1001}" srcOrd="6" destOrd="0" presId="urn:microsoft.com/office/officeart/2005/8/layout/list1"/>
    <dgm:cxn modelId="{7563B403-492E-D64F-81FE-DBDDA6DBA8EC}" type="presParOf" srcId="{6E949517-326E-7347-8F51-F87CE12E2764}" destId="{7AEEDE9F-4FC0-B341-9777-D065F72D2A6E}" srcOrd="7" destOrd="0" presId="urn:microsoft.com/office/officeart/2005/8/layout/list1"/>
    <dgm:cxn modelId="{F65EDE89-7524-4341-9744-6BB284BE4E27}" type="presParOf" srcId="{6E949517-326E-7347-8F51-F87CE12E2764}" destId="{76AFD5AE-8714-1F4E-80D5-BFEB2D3FAA9D}" srcOrd="8" destOrd="0" presId="urn:microsoft.com/office/officeart/2005/8/layout/list1"/>
    <dgm:cxn modelId="{C2171464-3CD3-B84E-A5C4-E559FBE818F3}" type="presParOf" srcId="{76AFD5AE-8714-1F4E-80D5-BFEB2D3FAA9D}" destId="{14B10D68-D0E3-6D4D-8165-358D3775F1AA}" srcOrd="0" destOrd="0" presId="urn:microsoft.com/office/officeart/2005/8/layout/list1"/>
    <dgm:cxn modelId="{E7FA30F5-BDD3-EC43-8C51-18B3966D5B56}" type="presParOf" srcId="{76AFD5AE-8714-1F4E-80D5-BFEB2D3FAA9D}" destId="{E074BF73-508F-7B43-91A2-3610FB887FDD}" srcOrd="1" destOrd="0" presId="urn:microsoft.com/office/officeart/2005/8/layout/list1"/>
    <dgm:cxn modelId="{80913177-B0FD-2F48-BDFA-CD950E022641}" type="presParOf" srcId="{6E949517-326E-7347-8F51-F87CE12E2764}" destId="{A9094A6A-9469-5E40-8E5A-82061483357E}" srcOrd="9" destOrd="0" presId="urn:microsoft.com/office/officeart/2005/8/layout/list1"/>
    <dgm:cxn modelId="{E8A2DEC7-09E5-EE43-BEF5-7B851F6E21D4}" type="presParOf" srcId="{6E949517-326E-7347-8F51-F87CE12E2764}" destId="{ED5B5051-0B23-7649-BD64-92D5DA7C4E8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9ADA1BD-C135-F647-B596-EA2541403920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6A867B-A6E4-CE42-88D1-8CDEC554B32D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2200" b="1" dirty="0" smtClean="0">
              <a:solidFill>
                <a:schemeClr val="bg1"/>
              </a:solidFill>
              <a:latin typeface="+mj-lt"/>
            </a:rPr>
            <a:t>Consumers</a:t>
          </a:r>
          <a:r>
            <a:rPr lang="en-US" sz="2200" b="0" dirty="0" smtClean="0">
              <a:latin typeface="+mj-lt"/>
            </a:rPr>
            <a:t> </a:t>
          </a:r>
          <a:endParaRPr lang="en-US" sz="2200" b="0" dirty="0">
            <a:latin typeface="+mj-lt"/>
          </a:endParaRPr>
        </a:p>
      </dgm:t>
    </dgm:pt>
    <dgm:pt modelId="{D6DFF86A-3769-CB45-8134-574C75160109}" type="parTrans" cxnId="{331E7BE1-08DE-414D-9419-1E777DDA1F14}">
      <dgm:prSet/>
      <dgm:spPr/>
      <dgm:t>
        <a:bodyPr/>
        <a:lstStyle/>
        <a:p>
          <a:endParaRPr lang="en-US"/>
        </a:p>
      </dgm:t>
    </dgm:pt>
    <dgm:pt modelId="{84604135-E96E-104E-B00A-21A3C76A5B99}" type="sibTrans" cxnId="{331E7BE1-08DE-414D-9419-1E777DDA1F14}">
      <dgm:prSet/>
      <dgm:spPr/>
      <dgm:t>
        <a:bodyPr/>
        <a:lstStyle/>
        <a:p>
          <a:endParaRPr lang="en-US"/>
        </a:p>
      </dgm:t>
    </dgm:pt>
    <dgm:pt modelId="{A55C672B-B08C-8B41-873D-8744C0B9B76F}">
      <dgm:prSet/>
      <dgm:spPr>
        <a:solidFill>
          <a:schemeClr val="tx1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atin typeface="+mj-lt"/>
            </a:rPr>
            <a:t>Select security features and functions </a:t>
          </a:r>
          <a:endParaRPr lang="en-US" b="1" dirty="0">
            <a:latin typeface="+mj-lt"/>
          </a:endParaRPr>
        </a:p>
      </dgm:t>
    </dgm:pt>
    <dgm:pt modelId="{B41F1DBA-A8E9-E048-8BE7-5FCA7542EF15}" type="parTrans" cxnId="{2CB80D17-59F8-F54A-8ECE-C91E68F46B0C}">
      <dgm:prSet/>
      <dgm:spPr/>
      <dgm:t>
        <a:bodyPr/>
        <a:lstStyle/>
        <a:p>
          <a:endParaRPr lang="en-US"/>
        </a:p>
      </dgm:t>
    </dgm:pt>
    <dgm:pt modelId="{5F3291AD-7CDF-5A4C-B96E-B95D5B15E2B4}" type="sibTrans" cxnId="{2CB80D17-59F8-F54A-8ECE-C91E68F46B0C}">
      <dgm:prSet/>
      <dgm:spPr/>
      <dgm:t>
        <a:bodyPr/>
        <a:lstStyle/>
        <a:p>
          <a:endParaRPr lang="en-US"/>
        </a:p>
      </dgm:t>
    </dgm:pt>
    <dgm:pt modelId="{87BF8213-A970-AC4D-AAAD-4C270FCE31E2}">
      <dgm:prSet/>
      <dgm:spPr>
        <a:solidFill>
          <a:schemeClr val="tx1"/>
        </a:solidFill>
        <a:ln>
          <a:noFill/>
        </a:ln>
      </dgm:spPr>
      <dgm:t>
        <a:bodyPr/>
        <a:lstStyle/>
        <a:p>
          <a:pPr rtl="0"/>
          <a:r>
            <a:rPr lang="en-US" b="1" dirty="0" smtClean="0">
              <a:latin typeface="+mj-lt"/>
            </a:rPr>
            <a:t>Determine the required levels of security assurance</a:t>
          </a:r>
          <a:endParaRPr lang="en-US" b="1" dirty="0">
            <a:latin typeface="+mj-lt"/>
          </a:endParaRPr>
        </a:p>
      </dgm:t>
    </dgm:pt>
    <dgm:pt modelId="{CF855977-FEC3-DE49-9CD1-48EBE781DF34}" type="parTrans" cxnId="{CB62DFFE-AFFF-7947-AC0F-3D3851CEF6B1}">
      <dgm:prSet/>
      <dgm:spPr/>
      <dgm:t>
        <a:bodyPr/>
        <a:lstStyle/>
        <a:p>
          <a:endParaRPr lang="en-US"/>
        </a:p>
      </dgm:t>
    </dgm:pt>
    <dgm:pt modelId="{204753C6-0B33-AB4C-B3FE-1E300DCAF5FA}" type="sibTrans" cxnId="{CB62DFFE-AFFF-7947-AC0F-3D3851CEF6B1}">
      <dgm:prSet/>
      <dgm:spPr/>
      <dgm:t>
        <a:bodyPr/>
        <a:lstStyle/>
        <a:p>
          <a:endParaRPr lang="en-US"/>
        </a:p>
      </dgm:t>
    </dgm:pt>
    <dgm:pt modelId="{27E963A9-F087-7E4B-95E0-BDD4A7CB1327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2200" b="1" dirty="0" smtClean="0">
              <a:solidFill>
                <a:srgbClr val="000000"/>
              </a:solidFill>
              <a:latin typeface="+mj-lt"/>
            </a:rPr>
            <a:t>Developers</a:t>
          </a:r>
          <a:endParaRPr lang="en-US" sz="2200" b="1" dirty="0">
            <a:solidFill>
              <a:srgbClr val="000000"/>
            </a:solidFill>
            <a:latin typeface="+mj-lt"/>
          </a:endParaRPr>
        </a:p>
      </dgm:t>
    </dgm:pt>
    <dgm:pt modelId="{86E660DC-C7AE-A147-A142-3A79584842AD}" type="parTrans" cxnId="{FFF79509-7089-394A-B796-4C017E859D36}">
      <dgm:prSet/>
      <dgm:spPr/>
      <dgm:t>
        <a:bodyPr/>
        <a:lstStyle/>
        <a:p>
          <a:endParaRPr lang="en-US"/>
        </a:p>
      </dgm:t>
    </dgm:pt>
    <dgm:pt modelId="{4FF5743B-B073-1D46-9767-AE12F863115B}" type="sibTrans" cxnId="{FFF79509-7089-394A-B796-4C017E859D36}">
      <dgm:prSet/>
      <dgm:spPr/>
      <dgm:t>
        <a:bodyPr/>
        <a:lstStyle/>
        <a:p>
          <a:endParaRPr lang="en-US"/>
        </a:p>
      </dgm:t>
    </dgm:pt>
    <dgm:pt modelId="{21E4F4D5-91DE-E24D-8569-F50A63497D7C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latin typeface="+mj-lt"/>
            </a:rPr>
            <a:t>Respond to security requirements</a:t>
          </a:r>
          <a:endParaRPr lang="en-US" b="1" dirty="0">
            <a:latin typeface="+mj-lt"/>
          </a:endParaRPr>
        </a:p>
      </dgm:t>
    </dgm:pt>
    <dgm:pt modelId="{422C68B0-8AB9-454A-B2C9-C5B483D8B227}" type="parTrans" cxnId="{40D3F44B-79FA-CB40-A3F4-75AD41C19A27}">
      <dgm:prSet/>
      <dgm:spPr/>
      <dgm:t>
        <a:bodyPr/>
        <a:lstStyle/>
        <a:p>
          <a:endParaRPr lang="en-US"/>
        </a:p>
      </dgm:t>
    </dgm:pt>
    <dgm:pt modelId="{E9C6C770-590F-6E48-A702-F2199FB86B22}" type="sibTrans" cxnId="{40D3F44B-79FA-CB40-A3F4-75AD41C19A27}">
      <dgm:prSet/>
      <dgm:spPr/>
      <dgm:t>
        <a:bodyPr/>
        <a:lstStyle/>
        <a:p>
          <a:endParaRPr lang="en-US"/>
        </a:p>
      </dgm:t>
    </dgm:pt>
    <dgm:pt modelId="{57F75F30-ACEF-E547-8E77-11BFC234148C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latin typeface="+mj-lt"/>
            </a:rPr>
            <a:t>Interpret </a:t>
          </a:r>
          <a:r>
            <a:rPr lang="en-US" b="1" dirty="0" smtClean="0">
              <a:latin typeface="+mj-lt"/>
            </a:rPr>
            <a:t>statements of </a:t>
          </a:r>
          <a:r>
            <a:rPr lang="en-US" b="1" dirty="0" smtClean="0">
              <a:latin typeface="+mj-lt"/>
            </a:rPr>
            <a:t>assurance requirements</a:t>
          </a:r>
          <a:endParaRPr lang="en-US" b="1" dirty="0">
            <a:latin typeface="+mj-lt"/>
          </a:endParaRPr>
        </a:p>
      </dgm:t>
    </dgm:pt>
    <dgm:pt modelId="{477DCE69-5824-BE4B-A001-49FCE9C5E3CC}" type="parTrans" cxnId="{1813B2DE-0F83-4242-A923-F334D083A36A}">
      <dgm:prSet/>
      <dgm:spPr/>
      <dgm:t>
        <a:bodyPr/>
        <a:lstStyle/>
        <a:p>
          <a:endParaRPr lang="en-US"/>
        </a:p>
      </dgm:t>
    </dgm:pt>
    <dgm:pt modelId="{17B19096-927D-9A48-A3FA-B73A81F041DA}" type="sibTrans" cxnId="{1813B2DE-0F83-4242-A923-F334D083A36A}">
      <dgm:prSet/>
      <dgm:spPr/>
      <dgm:t>
        <a:bodyPr/>
        <a:lstStyle/>
        <a:p>
          <a:endParaRPr lang="en-US"/>
        </a:p>
      </dgm:t>
    </dgm:pt>
    <dgm:pt modelId="{8C67B63C-2270-F440-B5F0-2773485BE5BA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latin typeface="+mj-lt"/>
            </a:rPr>
            <a:t>Determine assurance approaches and level of effort</a:t>
          </a:r>
          <a:endParaRPr lang="en-US" b="1" dirty="0">
            <a:latin typeface="+mj-lt"/>
          </a:endParaRPr>
        </a:p>
      </dgm:t>
    </dgm:pt>
    <dgm:pt modelId="{5896CC10-C28A-FE43-8657-B011343BA138}" type="parTrans" cxnId="{5B0B7EC9-D08A-8041-8E24-45B79E7E0F55}">
      <dgm:prSet/>
      <dgm:spPr/>
      <dgm:t>
        <a:bodyPr/>
        <a:lstStyle/>
        <a:p>
          <a:endParaRPr lang="en-US"/>
        </a:p>
      </dgm:t>
    </dgm:pt>
    <dgm:pt modelId="{55D8B8D4-C2CD-B745-A864-0E0BD9FC2AA8}" type="sibTrans" cxnId="{5B0B7EC9-D08A-8041-8E24-45B79E7E0F55}">
      <dgm:prSet/>
      <dgm:spPr/>
      <dgm:t>
        <a:bodyPr/>
        <a:lstStyle/>
        <a:p>
          <a:endParaRPr lang="en-US"/>
        </a:p>
      </dgm:t>
    </dgm:pt>
    <dgm:pt modelId="{1195253B-48E0-9446-BA2A-017E980484BB}">
      <dgm:prSet custT="1"/>
      <dgm:spPr>
        <a:solidFill>
          <a:schemeClr val="accent2"/>
        </a:solidFill>
      </dgm:spPr>
      <dgm:t>
        <a:bodyPr/>
        <a:lstStyle/>
        <a:p>
          <a:pPr rtl="0"/>
          <a:r>
            <a:rPr lang="en-US" sz="2200" b="1" dirty="0" smtClean="0">
              <a:solidFill>
                <a:srgbClr val="000000"/>
              </a:solidFill>
              <a:latin typeface="+mj-lt"/>
            </a:rPr>
            <a:t>Evaluators</a:t>
          </a:r>
          <a:endParaRPr lang="en-US" sz="2200" b="1" dirty="0">
            <a:solidFill>
              <a:srgbClr val="000000"/>
            </a:solidFill>
            <a:latin typeface="+mj-lt"/>
          </a:endParaRPr>
        </a:p>
      </dgm:t>
    </dgm:pt>
    <dgm:pt modelId="{20D0CDEC-188E-2840-91B0-F94EF7D145EE}" type="parTrans" cxnId="{4639BF20-2FBB-D949-B277-41D9723ACE98}">
      <dgm:prSet/>
      <dgm:spPr/>
      <dgm:t>
        <a:bodyPr/>
        <a:lstStyle/>
        <a:p>
          <a:endParaRPr lang="en-US"/>
        </a:p>
      </dgm:t>
    </dgm:pt>
    <dgm:pt modelId="{D263560F-A0EC-5C4D-9B04-AEE31EBA31CC}" type="sibTrans" cxnId="{4639BF20-2FBB-D949-B277-41D9723ACE98}">
      <dgm:prSet/>
      <dgm:spPr/>
      <dgm:t>
        <a:bodyPr/>
        <a:lstStyle/>
        <a:p>
          <a:endParaRPr lang="en-US"/>
        </a:p>
      </dgm:t>
    </dgm:pt>
    <dgm:pt modelId="{AF8B31FE-DB57-1542-A035-C1AD16BF8137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latin typeface="+mj-lt"/>
            </a:rPr>
            <a:t>Use the assurance requirements as criteria when evaluating security features and controls</a:t>
          </a:r>
          <a:endParaRPr lang="en-US" b="1" dirty="0">
            <a:latin typeface="+mj-lt"/>
          </a:endParaRPr>
        </a:p>
      </dgm:t>
    </dgm:pt>
    <dgm:pt modelId="{36302D14-987D-3249-8BCF-5425A75FA696}" type="parTrans" cxnId="{E2F91C83-6AA7-2C46-8A4C-27501614E747}">
      <dgm:prSet/>
      <dgm:spPr/>
      <dgm:t>
        <a:bodyPr/>
        <a:lstStyle/>
        <a:p>
          <a:endParaRPr lang="en-US"/>
        </a:p>
      </dgm:t>
    </dgm:pt>
    <dgm:pt modelId="{EA9BD6D4-3639-0548-AFE0-DB136E767806}" type="sibTrans" cxnId="{E2F91C83-6AA7-2C46-8A4C-27501614E747}">
      <dgm:prSet/>
      <dgm:spPr/>
      <dgm:t>
        <a:bodyPr/>
        <a:lstStyle/>
        <a:p>
          <a:endParaRPr lang="en-US"/>
        </a:p>
      </dgm:t>
    </dgm:pt>
    <dgm:pt modelId="{77A135FE-151A-F148-AE03-F90676D01DFE}">
      <dgm:prSet/>
      <dgm:spPr>
        <a:solidFill>
          <a:schemeClr val="tx1"/>
        </a:solidFill>
      </dgm:spPr>
      <dgm:t>
        <a:bodyPr/>
        <a:lstStyle/>
        <a:p>
          <a:pPr rtl="0"/>
          <a:r>
            <a:rPr lang="en-US" b="1" dirty="0" smtClean="0">
              <a:latin typeface="+mj-lt"/>
            </a:rPr>
            <a:t>May be in the same organization as consumers or a third-party evaluation team</a:t>
          </a:r>
          <a:endParaRPr lang="en-US" b="1" dirty="0">
            <a:latin typeface="+mj-lt"/>
          </a:endParaRPr>
        </a:p>
      </dgm:t>
    </dgm:pt>
    <dgm:pt modelId="{93AAE974-CD05-C746-A7D2-8B14DE1727FC}" type="parTrans" cxnId="{AFC97F08-1D6C-AA4E-9795-E258D26DCE12}">
      <dgm:prSet/>
      <dgm:spPr/>
      <dgm:t>
        <a:bodyPr/>
        <a:lstStyle/>
        <a:p>
          <a:endParaRPr lang="en-US"/>
        </a:p>
      </dgm:t>
    </dgm:pt>
    <dgm:pt modelId="{E8755475-DBC4-1747-BE1F-82EEB8E64F86}" type="sibTrans" cxnId="{AFC97F08-1D6C-AA4E-9795-E258D26DCE12}">
      <dgm:prSet/>
      <dgm:spPr/>
      <dgm:t>
        <a:bodyPr/>
        <a:lstStyle/>
        <a:p>
          <a:endParaRPr lang="en-US"/>
        </a:p>
      </dgm:t>
    </dgm:pt>
    <dgm:pt modelId="{1EE06D8B-0B20-4B4E-9B73-166725BAD459}" type="pres">
      <dgm:prSet presAssocID="{49ADA1BD-C135-F647-B596-EA2541403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AEDFE03-CD77-2741-A57F-AE7C8E176903}" type="pres">
      <dgm:prSet presAssocID="{276A867B-A6E4-CE42-88D1-8CDEC554B32D}" presName="linNode" presStyleCnt="0"/>
      <dgm:spPr/>
    </dgm:pt>
    <dgm:pt modelId="{8B42BF1C-55A6-0B44-99E1-FF979BFDD89E}" type="pres">
      <dgm:prSet presAssocID="{276A867B-A6E4-CE42-88D1-8CDEC554B32D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58EB96-483F-684F-AA58-55AB71D55573}" type="pres">
      <dgm:prSet presAssocID="{276A867B-A6E4-CE42-88D1-8CDEC554B32D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F261B7-21AC-3846-BB6E-24CB2F7916ED}" type="pres">
      <dgm:prSet presAssocID="{84604135-E96E-104E-B00A-21A3C76A5B99}" presName="sp" presStyleCnt="0"/>
      <dgm:spPr/>
    </dgm:pt>
    <dgm:pt modelId="{F3F1EEC7-C674-1A44-86B3-BC08EB532B84}" type="pres">
      <dgm:prSet presAssocID="{27E963A9-F087-7E4B-95E0-BDD4A7CB1327}" presName="linNode" presStyleCnt="0"/>
      <dgm:spPr/>
    </dgm:pt>
    <dgm:pt modelId="{761B8B3F-B5D9-5543-85C5-06433118D7AB}" type="pres">
      <dgm:prSet presAssocID="{27E963A9-F087-7E4B-95E0-BDD4A7CB1327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BA4BFA-8CFD-384F-9DD6-1E1EAF20B5FD}" type="pres">
      <dgm:prSet presAssocID="{27E963A9-F087-7E4B-95E0-BDD4A7CB1327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822F73-0CE6-BD48-834F-D32B4DC17205}" type="pres">
      <dgm:prSet presAssocID="{4FF5743B-B073-1D46-9767-AE12F863115B}" presName="sp" presStyleCnt="0"/>
      <dgm:spPr/>
    </dgm:pt>
    <dgm:pt modelId="{EBE5FBDA-3312-F840-93A6-31551D73B71A}" type="pres">
      <dgm:prSet presAssocID="{1195253B-48E0-9446-BA2A-017E980484BB}" presName="linNode" presStyleCnt="0"/>
      <dgm:spPr/>
    </dgm:pt>
    <dgm:pt modelId="{D94E90DC-1BBD-CA4E-9A7E-31F0AF7546FF}" type="pres">
      <dgm:prSet presAssocID="{1195253B-48E0-9446-BA2A-017E980484BB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502549-F005-334F-B77B-3085360E9ED8}" type="pres">
      <dgm:prSet presAssocID="{1195253B-48E0-9446-BA2A-017E980484BB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402874-5959-3A4A-B80A-BD57168DACF3}" type="presOf" srcId="{21E4F4D5-91DE-E24D-8569-F50A63497D7C}" destId="{D4BA4BFA-8CFD-384F-9DD6-1E1EAF20B5FD}" srcOrd="0" destOrd="0" presId="urn:microsoft.com/office/officeart/2005/8/layout/vList5"/>
    <dgm:cxn modelId="{40D3F44B-79FA-CB40-A3F4-75AD41C19A27}" srcId="{27E963A9-F087-7E4B-95E0-BDD4A7CB1327}" destId="{21E4F4D5-91DE-E24D-8569-F50A63497D7C}" srcOrd="0" destOrd="0" parTransId="{422C68B0-8AB9-454A-B2C9-C5B483D8B227}" sibTransId="{E9C6C770-590F-6E48-A702-F2199FB86B22}"/>
    <dgm:cxn modelId="{4639BF20-2FBB-D949-B277-41D9723ACE98}" srcId="{49ADA1BD-C135-F647-B596-EA2541403920}" destId="{1195253B-48E0-9446-BA2A-017E980484BB}" srcOrd="2" destOrd="0" parTransId="{20D0CDEC-188E-2840-91B0-F94EF7D145EE}" sibTransId="{D263560F-A0EC-5C4D-9B04-AEE31EBA31CC}"/>
    <dgm:cxn modelId="{9C126C6D-065E-1A4E-9200-EE4DD22DE0EE}" type="presOf" srcId="{49ADA1BD-C135-F647-B596-EA2541403920}" destId="{1EE06D8B-0B20-4B4E-9B73-166725BAD459}" srcOrd="0" destOrd="0" presId="urn:microsoft.com/office/officeart/2005/8/layout/vList5"/>
    <dgm:cxn modelId="{33D62C79-72FE-044F-89BE-1EDA4215D776}" type="presOf" srcId="{77A135FE-151A-F148-AE03-F90676D01DFE}" destId="{C6502549-F005-334F-B77B-3085360E9ED8}" srcOrd="0" destOrd="1" presId="urn:microsoft.com/office/officeart/2005/8/layout/vList5"/>
    <dgm:cxn modelId="{1813B2DE-0F83-4242-A923-F334D083A36A}" srcId="{27E963A9-F087-7E4B-95E0-BDD4A7CB1327}" destId="{57F75F30-ACEF-E547-8E77-11BFC234148C}" srcOrd="1" destOrd="0" parTransId="{477DCE69-5824-BE4B-A001-49FCE9C5E3CC}" sibTransId="{17B19096-927D-9A48-A3FA-B73A81F041DA}"/>
    <dgm:cxn modelId="{FCE5412B-EF48-F742-A74C-6148B46A6143}" type="presOf" srcId="{A55C672B-B08C-8B41-873D-8744C0B9B76F}" destId="{0758EB96-483F-684F-AA58-55AB71D55573}" srcOrd="0" destOrd="0" presId="urn:microsoft.com/office/officeart/2005/8/layout/vList5"/>
    <dgm:cxn modelId="{F72098EA-5989-D34F-ACD7-331C91D4D14B}" type="presOf" srcId="{27E963A9-F087-7E4B-95E0-BDD4A7CB1327}" destId="{761B8B3F-B5D9-5543-85C5-06433118D7AB}" srcOrd="0" destOrd="0" presId="urn:microsoft.com/office/officeart/2005/8/layout/vList5"/>
    <dgm:cxn modelId="{41FF7204-57A3-674F-B319-1A2D5A80F3F6}" type="presOf" srcId="{276A867B-A6E4-CE42-88D1-8CDEC554B32D}" destId="{8B42BF1C-55A6-0B44-99E1-FF979BFDD89E}" srcOrd="0" destOrd="0" presId="urn:microsoft.com/office/officeart/2005/8/layout/vList5"/>
    <dgm:cxn modelId="{736EB0A2-A750-8340-AA79-989AD3E55907}" type="presOf" srcId="{87BF8213-A970-AC4D-AAAD-4C270FCE31E2}" destId="{0758EB96-483F-684F-AA58-55AB71D55573}" srcOrd="0" destOrd="1" presId="urn:microsoft.com/office/officeart/2005/8/layout/vList5"/>
    <dgm:cxn modelId="{AFC97F08-1D6C-AA4E-9795-E258D26DCE12}" srcId="{1195253B-48E0-9446-BA2A-017E980484BB}" destId="{77A135FE-151A-F148-AE03-F90676D01DFE}" srcOrd="1" destOrd="0" parTransId="{93AAE974-CD05-C746-A7D2-8B14DE1727FC}" sibTransId="{E8755475-DBC4-1747-BE1F-82EEB8E64F86}"/>
    <dgm:cxn modelId="{F5428A44-D418-8A4F-9B3F-B02B2B127ADB}" type="presOf" srcId="{AF8B31FE-DB57-1542-A035-C1AD16BF8137}" destId="{C6502549-F005-334F-B77B-3085360E9ED8}" srcOrd="0" destOrd="0" presId="urn:microsoft.com/office/officeart/2005/8/layout/vList5"/>
    <dgm:cxn modelId="{D3CB4F79-E026-144F-AFA1-0C503B226B04}" type="presOf" srcId="{8C67B63C-2270-F440-B5F0-2773485BE5BA}" destId="{D4BA4BFA-8CFD-384F-9DD6-1E1EAF20B5FD}" srcOrd="0" destOrd="2" presId="urn:microsoft.com/office/officeart/2005/8/layout/vList5"/>
    <dgm:cxn modelId="{FFF79509-7089-394A-B796-4C017E859D36}" srcId="{49ADA1BD-C135-F647-B596-EA2541403920}" destId="{27E963A9-F087-7E4B-95E0-BDD4A7CB1327}" srcOrd="1" destOrd="0" parTransId="{86E660DC-C7AE-A147-A142-3A79584842AD}" sibTransId="{4FF5743B-B073-1D46-9767-AE12F863115B}"/>
    <dgm:cxn modelId="{331E7BE1-08DE-414D-9419-1E777DDA1F14}" srcId="{49ADA1BD-C135-F647-B596-EA2541403920}" destId="{276A867B-A6E4-CE42-88D1-8CDEC554B32D}" srcOrd="0" destOrd="0" parTransId="{D6DFF86A-3769-CB45-8134-574C75160109}" sibTransId="{84604135-E96E-104E-B00A-21A3C76A5B99}"/>
    <dgm:cxn modelId="{E2F91C83-6AA7-2C46-8A4C-27501614E747}" srcId="{1195253B-48E0-9446-BA2A-017E980484BB}" destId="{AF8B31FE-DB57-1542-A035-C1AD16BF8137}" srcOrd="0" destOrd="0" parTransId="{36302D14-987D-3249-8BCF-5425A75FA696}" sibTransId="{EA9BD6D4-3639-0548-AFE0-DB136E767806}"/>
    <dgm:cxn modelId="{2CB80D17-59F8-F54A-8ECE-C91E68F46B0C}" srcId="{276A867B-A6E4-CE42-88D1-8CDEC554B32D}" destId="{A55C672B-B08C-8B41-873D-8744C0B9B76F}" srcOrd="0" destOrd="0" parTransId="{B41F1DBA-A8E9-E048-8BE7-5FCA7542EF15}" sibTransId="{5F3291AD-7CDF-5A4C-B96E-B95D5B15E2B4}"/>
    <dgm:cxn modelId="{CB62DFFE-AFFF-7947-AC0F-3D3851CEF6B1}" srcId="{276A867B-A6E4-CE42-88D1-8CDEC554B32D}" destId="{87BF8213-A970-AC4D-AAAD-4C270FCE31E2}" srcOrd="1" destOrd="0" parTransId="{CF855977-FEC3-DE49-9CD1-48EBE781DF34}" sibTransId="{204753C6-0B33-AB4C-B3FE-1E300DCAF5FA}"/>
    <dgm:cxn modelId="{5B0B7EC9-D08A-8041-8E24-45B79E7E0F55}" srcId="{27E963A9-F087-7E4B-95E0-BDD4A7CB1327}" destId="{8C67B63C-2270-F440-B5F0-2773485BE5BA}" srcOrd="2" destOrd="0" parTransId="{5896CC10-C28A-FE43-8657-B011343BA138}" sibTransId="{55D8B8D4-C2CD-B745-A864-0E0BD9FC2AA8}"/>
    <dgm:cxn modelId="{99E4A24A-7A83-584A-B6A9-6AD74E764981}" type="presOf" srcId="{1195253B-48E0-9446-BA2A-017E980484BB}" destId="{D94E90DC-1BBD-CA4E-9A7E-31F0AF7546FF}" srcOrd="0" destOrd="0" presId="urn:microsoft.com/office/officeart/2005/8/layout/vList5"/>
    <dgm:cxn modelId="{964113A0-D2BE-B042-9A1D-DBB0FEE60B5D}" type="presOf" srcId="{57F75F30-ACEF-E547-8E77-11BFC234148C}" destId="{D4BA4BFA-8CFD-384F-9DD6-1E1EAF20B5FD}" srcOrd="0" destOrd="1" presId="urn:microsoft.com/office/officeart/2005/8/layout/vList5"/>
    <dgm:cxn modelId="{0380D461-2B50-F243-B50C-202D0A0659EC}" type="presParOf" srcId="{1EE06D8B-0B20-4B4E-9B73-166725BAD459}" destId="{4AEDFE03-CD77-2741-A57F-AE7C8E176903}" srcOrd="0" destOrd="0" presId="urn:microsoft.com/office/officeart/2005/8/layout/vList5"/>
    <dgm:cxn modelId="{E1406571-375D-2841-8E0B-C2779EB8241B}" type="presParOf" srcId="{4AEDFE03-CD77-2741-A57F-AE7C8E176903}" destId="{8B42BF1C-55A6-0B44-99E1-FF979BFDD89E}" srcOrd="0" destOrd="0" presId="urn:microsoft.com/office/officeart/2005/8/layout/vList5"/>
    <dgm:cxn modelId="{A2EA414B-9D61-DF4F-A391-839AC87E7095}" type="presParOf" srcId="{4AEDFE03-CD77-2741-A57F-AE7C8E176903}" destId="{0758EB96-483F-684F-AA58-55AB71D55573}" srcOrd="1" destOrd="0" presId="urn:microsoft.com/office/officeart/2005/8/layout/vList5"/>
    <dgm:cxn modelId="{9D0D4ADF-C3BD-1E48-AF38-BAADD703016C}" type="presParOf" srcId="{1EE06D8B-0B20-4B4E-9B73-166725BAD459}" destId="{89F261B7-21AC-3846-BB6E-24CB2F7916ED}" srcOrd="1" destOrd="0" presId="urn:microsoft.com/office/officeart/2005/8/layout/vList5"/>
    <dgm:cxn modelId="{5D406B6F-20F9-1C47-B9DE-7938791B6838}" type="presParOf" srcId="{1EE06D8B-0B20-4B4E-9B73-166725BAD459}" destId="{F3F1EEC7-C674-1A44-86B3-BC08EB532B84}" srcOrd="2" destOrd="0" presId="urn:microsoft.com/office/officeart/2005/8/layout/vList5"/>
    <dgm:cxn modelId="{6B7AE90F-39CC-7144-9694-0854EDBD138F}" type="presParOf" srcId="{F3F1EEC7-C674-1A44-86B3-BC08EB532B84}" destId="{761B8B3F-B5D9-5543-85C5-06433118D7AB}" srcOrd="0" destOrd="0" presId="urn:microsoft.com/office/officeart/2005/8/layout/vList5"/>
    <dgm:cxn modelId="{6A798AAE-04CC-5542-ADCD-46C8AB01F441}" type="presParOf" srcId="{F3F1EEC7-C674-1A44-86B3-BC08EB532B84}" destId="{D4BA4BFA-8CFD-384F-9DD6-1E1EAF20B5FD}" srcOrd="1" destOrd="0" presId="urn:microsoft.com/office/officeart/2005/8/layout/vList5"/>
    <dgm:cxn modelId="{7DF2BDC5-41BF-5A46-BF3F-39ED2402E216}" type="presParOf" srcId="{1EE06D8B-0B20-4B4E-9B73-166725BAD459}" destId="{8D822F73-0CE6-BD48-834F-D32B4DC17205}" srcOrd="3" destOrd="0" presId="urn:microsoft.com/office/officeart/2005/8/layout/vList5"/>
    <dgm:cxn modelId="{1F7CECEE-9969-7941-9C7A-B8943B44B190}" type="presParOf" srcId="{1EE06D8B-0B20-4B4E-9B73-166725BAD459}" destId="{EBE5FBDA-3312-F840-93A6-31551D73B71A}" srcOrd="4" destOrd="0" presId="urn:microsoft.com/office/officeart/2005/8/layout/vList5"/>
    <dgm:cxn modelId="{14F0DCA3-6CC6-8040-8365-0D265218ED67}" type="presParOf" srcId="{EBE5FBDA-3312-F840-93A6-31551D73B71A}" destId="{D94E90DC-1BBD-CA4E-9A7E-31F0AF7546FF}" srcOrd="0" destOrd="0" presId="urn:microsoft.com/office/officeart/2005/8/layout/vList5"/>
    <dgm:cxn modelId="{F5B5F7F4-6815-A841-B764-84552609C6E6}" type="presParOf" srcId="{EBE5FBDA-3312-F840-93A6-31551D73B71A}" destId="{C6502549-F005-334F-B77B-3085360E9ED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B37FED9-013D-334B-BF9D-B0796007CCDB}" type="doc">
      <dgm:prSet loTypeId="urn:microsoft.com/office/officeart/2005/8/layout/default#7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0BF529-81FD-6448-AA14-9C94DE7EAC96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System architecture</a:t>
          </a:r>
          <a:endParaRPr lang="en-US" dirty="0">
            <a:solidFill>
              <a:schemeClr val="bg1"/>
            </a:solidFill>
          </a:endParaRPr>
        </a:p>
      </dgm:t>
    </dgm:pt>
    <dgm:pt modelId="{0AE90346-6202-F44F-AE19-5A40DA8BB2E6}" type="parTrans" cxnId="{1755E7A2-9CB9-C040-B736-926F97CB18C0}">
      <dgm:prSet/>
      <dgm:spPr/>
      <dgm:t>
        <a:bodyPr/>
        <a:lstStyle/>
        <a:p>
          <a:endParaRPr lang="en-US"/>
        </a:p>
      </dgm:t>
    </dgm:pt>
    <dgm:pt modelId="{16DDE0CF-3D60-C642-B011-1D935D1EF76A}" type="sibTrans" cxnId="{1755E7A2-9CB9-C040-B736-926F97CB18C0}">
      <dgm:prSet/>
      <dgm:spPr/>
      <dgm:t>
        <a:bodyPr/>
        <a:lstStyle/>
        <a:p>
          <a:endParaRPr lang="en-US"/>
        </a:p>
      </dgm:t>
    </dgm:pt>
    <dgm:pt modelId="{CC9D9440-CDE6-5449-B140-8C0C8F56FD81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Addresses both the system development phase and the system operations phase</a:t>
          </a:r>
          <a:endParaRPr lang="en-US" dirty="0">
            <a:solidFill>
              <a:schemeClr val="bg1"/>
            </a:solidFill>
          </a:endParaRPr>
        </a:p>
      </dgm:t>
    </dgm:pt>
    <dgm:pt modelId="{42273E86-5A0C-5F47-883B-18D3E71C2CA6}" type="parTrans" cxnId="{7BCDD4D3-EA80-9B47-887B-78E06BEC0E3C}">
      <dgm:prSet/>
      <dgm:spPr/>
      <dgm:t>
        <a:bodyPr/>
        <a:lstStyle/>
        <a:p>
          <a:endParaRPr lang="en-US"/>
        </a:p>
      </dgm:t>
    </dgm:pt>
    <dgm:pt modelId="{C0F7CE19-C64C-564A-BD86-B98E65A9D277}" type="sibTrans" cxnId="{7BCDD4D3-EA80-9B47-887B-78E06BEC0E3C}">
      <dgm:prSet/>
      <dgm:spPr/>
      <dgm:t>
        <a:bodyPr/>
        <a:lstStyle/>
        <a:p>
          <a:endParaRPr lang="en-US"/>
        </a:p>
      </dgm:t>
    </dgm:pt>
    <dgm:pt modelId="{1E5BB9BC-9D9F-8248-BEE5-A5E4ECB3C81C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System integrity</a:t>
          </a:r>
          <a:endParaRPr lang="en-US" dirty="0">
            <a:solidFill>
              <a:schemeClr val="bg1"/>
            </a:solidFill>
          </a:endParaRPr>
        </a:p>
      </dgm:t>
    </dgm:pt>
    <dgm:pt modelId="{45925022-D2D9-DA47-8EC6-7FA232950B21}" type="parTrans" cxnId="{366C2A13-DEDC-1643-ADD2-C7699F16B294}">
      <dgm:prSet/>
      <dgm:spPr/>
      <dgm:t>
        <a:bodyPr/>
        <a:lstStyle/>
        <a:p>
          <a:endParaRPr lang="en-US"/>
        </a:p>
      </dgm:t>
    </dgm:pt>
    <dgm:pt modelId="{419484E9-D954-6142-A375-B48F267F40AA}" type="sibTrans" cxnId="{366C2A13-DEDC-1643-ADD2-C7699F16B294}">
      <dgm:prSet/>
      <dgm:spPr/>
      <dgm:t>
        <a:bodyPr/>
        <a:lstStyle/>
        <a:p>
          <a:endParaRPr lang="en-US"/>
        </a:p>
      </dgm:t>
    </dgm:pt>
    <dgm:pt modelId="{F898983A-ACCF-AD4C-A81A-CD4FBFA6A159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Addresses the correct operation of the system hardware and firmware</a:t>
          </a:r>
          <a:endParaRPr lang="en-US" dirty="0">
            <a:solidFill>
              <a:schemeClr val="bg1"/>
            </a:solidFill>
          </a:endParaRPr>
        </a:p>
      </dgm:t>
    </dgm:pt>
    <dgm:pt modelId="{E568F900-5953-5541-A04D-531839B286A0}" type="parTrans" cxnId="{633FA36B-082B-0649-80C6-D9C7D5F1EB93}">
      <dgm:prSet/>
      <dgm:spPr/>
      <dgm:t>
        <a:bodyPr/>
        <a:lstStyle/>
        <a:p>
          <a:endParaRPr lang="en-US"/>
        </a:p>
      </dgm:t>
    </dgm:pt>
    <dgm:pt modelId="{21866B3F-3F81-7544-928B-66F9E07C6EF3}" type="sibTrans" cxnId="{633FA36B-082B-0649-80C6-D9C7D5F1EB93}">
      <dgm:prSet/>
      <dgm:spPr/>
      <dgm:t>
        <a:bodyPr/>
        <a:lstStyle/>
        <a:p>
          <a:endParaRPr lang="en-US"/>
        </a:p>
      </dgm:t>
    </dgm:pt>
    <dgm:pt modelId="{2B39E56A-77E2-2046-AA2A-E4F2AFDBA6B5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System testing</a:t>
          </a:r>
          <a:endParaRPr lang="en-US" dirty="0">
            <a:solidFill>
              <a:schemeClr val="bg1"/>
            </a:solidFill>
          </a:endParaRPr>
        </a:p>
      </dgm:t>
    </dgm:pt>
    <dgm:pt modelId="{06093DDD-59B9-4D4E-9935-F81BA85BFE19}" type="parTrans" cxnId="{2074F39C-3402-6A4A-A3DC-CC6610C6C6D6}">
      <dgm:prSet/>
      <dgm:spPr/>
      <dgm:t>
        <a:bodyPr/>
        <a:lstStyle/>
        <a:p>
          <a:endParaRPr lang="en-US"/>
        </a:p>
      </dgm:t>
    </dgm:pt>
    <dgm:pt modelId="{EDEC4D13-13EF-C64B-8610-CB9FFD21225A}" type="sibTrans" cxnId="{2074F39C-3402-6A4A-A3DC-CC6610C6C6D6}">
      <dgm:prSet/>
      <dgm:spPr/>
      <dgm:t>
        <a:bodyPr/>
        <a:lstStyle/>
        <a:p>
          <a:endParaRPr lang="en-US"/>
        </a:p>
      </dgm:t>
    </dgm:pt>
    <dgm:pt modelId="{3567DF4A-6AA0-A343-9684-5F648D77CB9A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Ensures security features have been tested thoroughly</a:t>
          </a:r>
          <a:endParaRPr lang="en-US" dirty="0">
            <a:solidFill>
              <a:schemeClr val="bg1"/>
            </a:solidFill>
          </a:endParaRPr>
        </a:p>
      </dgm:t>
    </dgm:pt>
    <dgm:pt modelId="{EC9B6665-B5F8-EE47-B8FB-D3B128B91563}" type="parTrans" cxnId="{67F0C74E-70CA-5447-9FD7-DAAA3E0F8C63}">
      <dgm:prSet/>
      <dgm:spPr/>
      <dgm:t>
        <a:bodyPr/>
        <a:lstStyle/>
        <a:p>
          <a:endParaRPr lang="en-US"/>
        </a:p>
      </dgm:t>
    </dgm:pt>
    <dgm:pt modelId="{92E9B532-C236-154E-9227-AAD66B7A8A79}" type="sibTrans" cxnId="{67F0C74E-70CA-5447-9FD7-DAAA3E0F8C63}">
      <dgm:prSet/>
      <dgm:spPr/>
      <dgm:t>
        <a:bodyPr/>
        <a:lstStyle/>
        <a:p>
          <a:endParaRPr lang="en-US"/>
        </a:p>
      </dgm:t>
    </dgm:pt>
    <dgm:pt modelId="{DD1A1B58-EA24-CA41-AA57-B9E113436BB4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Design specification and verification</a:t>
          </a:r>
          <a:endParaRPr lang="en-US" dirty="0">
            <a:solidFill>
              <a:schemeClr val="bg1"/>
            </a:solidFill>
          </a:endParaRPr>
        </a:p>
      </dgm:t>
    </dgm:pt>
    <dgm:pt modelId="{1761EC72-3EA8-3C4E-AF29-DC5F6003BEEE}" type="parTrans" cxnId="{A06E6B3E-8114-8D4E-8716-92D7F5324414}">
      <dgm:prSet/>
      <dgm:spPr/>
      <dgm:t>
        <a:bodyPr/>
        <a:lstStyle/>
        <a:p>
          <a:endParaRPr lang="en-US"/>
        </a:p>
      </dgm:t>
    </dgm:pt>
    <dgm:pt modelId="{67C06311-EA07-9C4E-9813-046FFC9BD5A4}" type="sibTrans" cxnId="{A06E6B3E-8114-8D4E-8716-92D7F5324414}">
      <dgm:prSet/>
      <dgm:spPr/>
      <dgm:t>
        <a:bodyPr/>
        <a:lstStyle/>
        <a:p>
          <a:endParaRPr lang="en-US"/>
        </a:p>
      </dgm:t>
    </dgm:pt>
    <dgm:pt modelId="{E2FDB0BD-BE8A-284E-8419-8BEEDB0CBDD7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Addresses the correctness of the system design and implementation with respect to the system security policy</a:t>
          </a:r>
          <a:endParaRPr lang="en-US" dirty="0">
            <a:solidFill>
              <a:schemeClr val="bg1"/>
            </a:solidFill>
          </a:endParaRPr>
        </a:p>
      </dgm:t>
    </dgm:pt>
    <dgm:pt modelId="{74B9414C-BE81-B047-B5C2-75B3BAD3398E}" type="parTrans" cxnId="{5343D8C0-2881-2542-9D34-C3064924044B}">
      <dgm:prSet/>
      <dgm:spPr/>
      <dgm:t>
        <a:bodyPr/>
        <a:lstStyle/>
        <a:p>
          <a:endParaRPr lang="en-US"/>
        </a:p>
      </dgm:t>
    </dgm:pt>
    <dgm:pt modelId="{8A13E3FC-5B74-0445-9715-0795C615215E}" type="sibTrans" cxnId="{5343D8C0-2881-2542-9D34-C3064924044B}">
      <dgm:prSet/>
      <dgm:spPr/>
      <dgm:t>
        <a:bodyPr/>
        <a:lstStyle/>
        <a:p>
          <a:endParaRPr lang="en-US"/>
        </a:p>
      </dgm:t>
    </dgm:pt>
    <dgm:pt modelId="{0559B0EA-2F8C-D245-9156-24A6D1A11502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Covert channel analysis</a:t>
          </a:r>
          <a:endParaRPr lang="en-US" dirty="0">
            <a:solidFill>
              <a:schemeClr val="bg1"/>
            </a:solidFill>
          </a:endParaRPr>
        </a:p>
      </dgm:t>
    </dgm:pt>
    <dgm:pt modelId="{BEBA24CA-C147-414D-BF2D-F6A2AB87569C}" type="parTrans" cxnId="{BF182443-7406-B34F-8AFA-9FBE300DC685}">
      <dgm:prSet/>
      <dgm:spPr/>
      <dgm:t>
        <a:bodyPr/>
        <a:lstStyle/>
        <a:p>
          <a:endParaRPr lang="en-US"/>
        </a:p>
      </dgm:t>
    </dgm:pt>
    <dgm:pt modelId="{DD3ABA19-9EA0-4845-B7F1-D94E24DBADD4}" type="sibTrans" cxnId="{BF182443-7406-B34F-8AFA-9FBE300DC685}">
      <dgm:prSet/>
      <dgm:spPr/>
      <dgm:t>
        <a:bodyPr/>
        <a:lstStyle/>
        <a:p>
          <a:endParaRPr lang="en-US"/>
        </a:p>
      </dgm:t>
    </dgm:pt>
    <dgm:pt modelId="{7F11ED13-AA0C-624E-B0DD-C0E48B4A923E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Attempts to identify any potential means for bypassing security policy</a:t>
          </a:r>
          <a:endParaRPr lang="en-US" dirty="0">
            <a:solidFill>
              <a:schemeClr val="bg1"/>
            </a:solidFill>
          </a:endParaRPr>
        </a:p>
      </dgm:t>
    </dgm:pt>
    <dgm:pt modelId="{C776251E-CB68-E148-A9E0-E1D93B6F7FDE}" type="parTrans" cxnId="{13CA4862-4EC7-784A-9824-7B8B8338A676}">
      <dgm:prSet/>
      <dgm:spPr/>
      <dgm:t>
        <a:bodyPr/>
        <a:lstStyle/>
        <a:p>
          <a:endParaRPr lang="en-US"/>
        </a:p>
      </dgm:t>
    </dgm:pt>
    <dgm:pt modelId="{FD834684-2835-E746-95A3-8ECCD21A0444}" type="sibTrans" cxnId="{13CA4862-4EC7-784A-9824-7B8B8338A676}">
      <dgm:prSet/>
      <dgm:spPr/>
      <dgm:t>
        <a:bodyPr/>
        <a:lstStyle/>
        <a:p>
          <a:endParaRPr lang="en-US"/>
        </a:p>
      </dgm:t>
    </dgm:pt>
    <dgm:pt modelId="{C296AC85-0870-744A-9B36-485D40F7CD1D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Trusted facility management</a:t>
          </a:r>
          <a:endParaRPr lang="en-US" dirty="0">
            <a:solidFill>
              <a:schemeClr val="bg1"/>
            </a:solidFill>
          </a:endParaRPr>
        </a:p>
      </dgm:t>
    </dgm:pt>
    <dgm:pt modelId="{CE3CA740-9753-8748-93B5-8417E2DCD1E4}" type="parTrans" cxnId="{8068F43F-BE6E-F241-A2B5-C469F50C0CE2}">
      <dgm:prSet/>
      <dgm:spPr/>
      <dgm:t>
        <a:bodyPr/>
        <a:lstStyle/>
        <a:p>
          <a:endParaRPr lang="en-US"/>
        </a:p>
      </dgm:t>
    </dgm:pt>
    <dgm:pt modelId="{7470A467-6C5A-4C4A-9F8F-9E840F87195D}" type="sibTrans" cxnId="{8068F43F-BE6E-F241-A2B5-C469F50C0CE2}">
      <dgm:prSet/>
      <dgm:spPr/>
      <dgm:t>
        <a:bodyPr/>
        <a:lstStyle/>
        <a:p>
          <a:endParaRPr lang="en-US"/>
        </a:p>
      </dgm:t>
    </dgm:pt>
    <dgm:pt modelId="{D4993D09-5B11-364E-AC4D-AADCEFC7A9C8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Deals with system administration</a:t>
          </a:r>
          <a:endParaRPr lang="en-US" dirty="0">
            <a:solidFill>
              <a:schemeClr val="bg1"/>
            </a:solidFill>
          </a:endParaRPr>
        </a:p>
      </dgm:t>
    </dgm:pt>
    <dgm:pt modelId="{1BDC9C08-05E4-7746-9F1B-25A6A9017B95}" type="parTrans" cxnId="{D35518FE-DF71-E74B-8261-2AE3EE074560}">
      <dgm:prSet/>
      <dgm:spPr/>
      <dgm:t>
        <a:bodyPr/>
        <a:lstStyle/>
        <a:p>
          <a:endParaRPr lang="en-US"/>
        </a:p>
      </dgm:t>
    </dgm:pt>
    <dgm:pt modelId="{68782973-AD39-0345-865B-26DFB1A99E63}" type="sibTrans" cxnId="{D35518FE-DF71-E74B-8261-2AE3EE074560}">
      <dgm:prSet/>
      <dgm:spPr/>
      <dgm:t>
        <a:bodyPr/>
        <a:lstStyle/>
        <a:p>
          <a:endParaRPr lang="en-US"/>
        </a:p>
      </dgm:t>
    </dgm:pt>
    <dgm:pt modelId="{9F1607FF-A04B-5D4A-8873-0DE97F1669CC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Trusted recovery</a:t>
          </a:r>
          <a:endParaRPr lang="en-US" dirty="0">
            <a:solidFill>
              <a:schemeClr val="bg1"/>
            </a:solidFill>
          </a:endParaRPr>
        </a:p>
      </dgm:t>
    </dgm:pt>
    <dgm:pt modelId="{54956D30-B2B4-E445-BCB2-F9A70E481C7C}" type="parTrans" cxnId="{8F258F00-9094-5F43-A014-3E2CE8E95A95}">
      <dgm:prSet/>
      <dgm:spPr/>
      <dgm:t>
        <a:bodyPr/>
        <a:lstStyle/>
        <a:p>
          <a:endParaRPr lang="en-US"/>
        </a:p>
      </dgm:t>
    </dgm:pt>
    <dgm:pt modelId="{5019B97A-6C27-374F-913C-9526B7CF4570}" type="sibTrans" cxnId="{8F258F00-9094-5F43-A014-3E2CE8E95A95}">
      <dgm:prSet/>
      <dgm:spPr/>
      <dgm:t>
        <a:bodyPr/>
        <a:lstStyle/>
        <a:p>
          <a:endParaRPr lang="en-US"/>
        </a:p>
      </dgm:t>
    </dgm:pt>
    <dgm:pt modelId="{2DEE2F92-2652-5647-84EE-848B41F3E43A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Provides for correct operation of security features after a system recovers from failures, crashes, or security incidents</a:t>
          </a:r>
          <a:endParaRPr lang="en-US" dirty="0">
            <a:solidFill>
              <a:schemeClr val="bg1"/>
            </a:solidFill>
          </a:endParaRPr>
        </a:p>
      </dgm:t>
    </dgm:pt>
    <dgm:pt modelId="{080997CC-25A8-204B-9528-D63368A8E2DF}" type="parTrans" cxnId="{841E33BB-F4D2-9C4A-9279-A376DE049450}">
      <dgm:prSet/>
      <dgm:spPr/>
      <dgm:t>
        <a:bodyPr/>
        <a:lstStyle/>
        <a:p>
          <a:endParaRPr lang="en-US"/>
        </a:p>
      </dgm:t>
    </dgm:pt>
    <dgm:pt modelId="{A93B6544-BDCA-9042-9E51-4FC40C3F118F}" type="sibTrans" cxnId="{841E33BB-F4D2-9C4A-9279-A376DE049450}">
      <dgm:prSet/>
      <dgm:spPr/>
      <dgm:t>
        <a:bodyPr/>
        <a:lstStyle/>
        <a:p>
          <a:endParaRPr lang="en-US"/>
        </a:p>
      </dgm:t>
    </dgm:pt>
    <dgm:pt modelId="{2747F270-327C-AD4A-8912-AAF067244C22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Trusted distribution</a:t>
          </a:r>
          <a:endParaRPr lang="en-US" dirty="0">
            <a:solidFill>
              <a:schemeClr val="bg1"/>
            </a:solidFill>
          </a:endParaRPr>
        </a:p>
      </dgm:t>
    </dgm:pt>
    <dgm:pt modelId="{CF30AE83-2E9F-A14C-89BB-3F5CB6241012}" type="parTrans" cxnId="{DAD237AF-81C9-4A4F-8F7E-F4551C88F4D3}">
      <dgm:prSet/>
      <dgm:spPr/>
      <dgm:t>
        <a:bodyPr/>
        <a:lstStyle/>
        <a:p>
          <a:endParaRPr lang="en-US"/>
        </a:p>
      </dgm:t>
    </dgm:pt>
    <dgm:pt modelId="{F11580C2-1554-404E-BB00-B0E9E16AE014}" type="sibTrans" cxnId="{DAD237AF-81C9-4A4F-8F7E-F4551C88F4D3}">
      <dgm:prSet/>
      <dgm:spPr/>
      <dgm:t>
        <a:bodyPr/>
        <a:lstStyle/>
        <a:p>
          <a:endParaRPr lang="en-US"/>
        </a:p>
      </dgm:t>
    </dgm:pt>
    <dgm:pt modelId="{AEEF1CD7-2060-5B4C-9369-95DADB0AE2DB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Ensures that protected hardware, firmware, and software do not go through unauthorized modification during transit from the vendor to the customer</a:t>
          </a:r>
          <a:endParaRPr lang="en-US" dirty="0">
            <a:solidFill>
              <a:schemeClr val="bg1"/>
            </a:solidFill>
          </a:endParaRPr>
        </a:p>
      </dgm:t>
    </dgm:pt>
    <dgm:pt modelId="{E8A4F492-B108-C64D-B6A8-9528B619B979}" type="parTrans" cxnId="{D15D4CBC-5C1C-2348-A1D3-39EAAFFE6C74}">
      <dgm:prSet/>
      <dgm:spPr/>
      <dgm:t>
        <a:bodyPr/>
        <a:lstStyle/>
        <a:p>
          <a:endParaRPr lang="en-US"/>
        </a:p>
      </dgm:t>
    </dgm:pt>
    <dgm:pt modelId="{76136638-AE59-F44E-A5E6-EF4D432FD485}" type="sibTrans" cxnId="{D15D4CBC-5C1C-2348-A1D3-39EAAFFE6C74}">
      <dgm:prSet/>
      <dgm:spPr/>
      <dgm:t>
        <a:bodyPr/>
        <a:lstStyle/>
        <a:p>
          <a:endParaRPr lang="en-US"/>
        </a:p>
      </dgm:t>
    </dgm:pt>
    <dgm:pt modelId="{5FD6A644-A519-7A43-A8C9-212200B8E9EE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Configuration management</a:t>
          </a:r>
          <a:endParaRPr lang="en-US" dirty="0">
            <a:solidFill>
              <a:schemeClr val="bg1"/>
            </a:solidFill>
          </a:endParaRPr>
        </a:p>
      </dgm:t>
    </dgm:pt>
    <dgm:pt modelId="{1001AD5D-D067-1E43-AC2C-F6BECCAE7D23}" type="parTrans" cxnId="{D2C06768-3C95-CE40-AA43-A7BE10A92B94}">
      <dgm:prSet/>
      <dgm:spPr/>
      <dgm:t>
        <a:bodyPr/>
        <a:lstStyle/>
        <a:p>
          <a:endParaRPr lang="en-US"/>
        </a:p>
      </dgm:t>
    </dgm:pt>
    <dgm:pt modelId="{758E2EE2-E6E4-2E49-A53C-A519B6A27A8B}" type="sibTrans" cxnId="{D2C06768-3C95-CE40-AA43-A7BE10A92B94}">
      <dgm:prSet/>
      <dgm:spPr/>
      <dgm:t>
        <a:bodyPr/>
        <a:lstStyle/>
        <a:p>
          <a:endParaRPr lang="en-US"/>
        </a:p>
      </dgm:t>
    </dgm:pt>
    <dgm:pt modelId="{EAEF221A-F687-6F41-991C-5908142AFBC1}">
      <dgm:prSet/>
      <dgm:spPr>
        <a:solidFill>
          <a:schemeClr val="tx1"/>
        </a:solidFill>
        <a:effectLst>
          <a:glow rad="101600">
            <a:schemeClr val="accent2">
              <a:alpha val="75000"/>
            </a:schemeClr>
          </a:glow>
          <a:softEdge rad="50800"/>
        </a:effectLst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Requirements are included for configuration control, audit, management, and accounting</a:t>
          </a:r>
          <a:endParaRPr lang="en-US" dirty="0">
            <a:solidFill>
              <a:schemeClr val="bg1"/>
            </a:solidFill>
          </a:endParaRPr>
        </a:p>
      </dgm:t>
    </dgm:pt>
    <dgm:pt modelId="{BD88FEFF-7676-DF4A-A4AC-0FF246C5D3A9}" type="parTrans" cxnId="{5D7CE742-12E4-BD49-AECF-2D520DC86594}">
      <dgm:prSet/>
      <dgm:spPr/>
      <dgm:t>
        <a:bodyPr/>
        <a:lstStyle/>
        <a:p>
          <a:endParaRPr lang="en-US"/>
        </a:p>
      </dgm:t>
    </dgm:pt>
    <dgm:pt modelId="{BA24A4DE-A804-2046-A262-49A161671FB6}" type="sibTrans" cxnId="{5D7CE742-12E4-BD49-AECF-2D520DC86594}">
      <dgm:prSet/>
      <dgm:spPr/>
      <dgm:t>
        <a:bodyPr/>
        <a:lstStyle/>
        <a:p>
          <a:endParaRPr lang="en-US"/>
        </a:p>
      </dgm:t>
    </dgm:pt>
    <dgm:pt modelId="{FE92D719-A9AE-D24F-ABB2-A229EF72B0D3}" type="pres">
      <dgm:prSet presAssocID="{FB37FED9-013D-334B-BF9D-B0796007CCD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A19CE8B-5CC4-ED4A-944A-4D08C1A1FB8A}" type="pres">
      <dgm:prSet presAssocID="{B10BF529-81FD-6448-AA14-9C94DE7EAC96}" presName="node" presStyleLbl="node1" presStyleIdx="0" presStyleCnt="9" custLinFactNeighborX="1103" custLinFactNeighborY="-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FD2DBE-729D-B642-8877-447E774AC414}" type="pres">
      <dgm:prSet presAssocID="{16DDE0CF-3D60-C642-B011-1D935D1EF76A}" presName="sibTrans" presStyleCnt="0"/>
      <dgm:spPr/>
    </dgm:pt>
    <dgm:pt modelId="{636EF2A0-3C76-CD44-AE5B-9633C755FB2C}" type="pres">
      <dgm:prSet presAssocID="{1E5BB9BC-9D9F-8248-BEE5-A5E4ECB3C81C}" presName="node" presStyleLbl="node1" presStyleIdx="1" presStyleCnt="9" custLinFactNeighborX="-5908" custLinFactNeighborY="-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C4C394-90B6-AE4A-8685-139112F3B049}" type="pres">
      <dgm:prSet presAssocID="{419484E9-D954-6142-A375-B48F267F40AA}" presName="sibTrans" presStyleCnt="0"/>
      <dgm:spPr/>
    </dgm:pt>
    <dgm:pt modelId="{E6D4790F-7AB7-7B48-B70F-1640CBAC5256}" type="pres">
      <dgm:prSet presAssocID="{2B39E56A-77E2-2046-AA2A-E4F2AFDBA6B5}" presName="node" presStyleLbl="node1" presStyleIdx="2" presStyleCnt="9" custLinFactNeighborX="-12920" custLinFactNeighborY="-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465577-6934-554D-8461-34E9B98FC47A}" type="pres">
      <dgm:prSet presAssocID="{EDEC4D13-13EF-C64B-8610-CB9FFD21225A}" presName="sibTrans" presStyleCnt="0"/>
      <dgm:spPr/>
    </dgm:pt>
    <dgm:pt modelId="{31DC7ACC-DEC3-3848-A229-CECBDEBAD8F0}" type="pres">
      <dgm:prSet presAssocID="{DD1A1B58-EA24-CA41-AA57-B9E113436BB4}" presName="node" presStyleLbl="node1" presStyleIdx="3" presStyleCnt="9" custLinFactNeighborX="1103" custLinFactNeighborY="892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877644-DECA-F84B-839A-7BBE0D8B0145}" type="pres">
      <dgm:prSet presAssocID="{67C06311-EA07-9C4E-9813-046FFC9BD5A4}" presName="sibTrans" presStyleCnt="0"/>
      <dgm:spPr/>
    </dgm:pt>
    <dgm:pt modelId="{D3F65305-E1F7-2E49-B3F9-669FA26E1390}" type="pres">
      <dgm:prSet presAssocID="{0559B0EA-2F8C-D245-9156-24A6D1A11502}" presName="node" presStyleLbl="node1" presStyleIdx="4" presStyleCnt="9" custLinFactX="-8897" custLinFactNeighborX="-100000" custLinFactNeighborY="-137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9A08F-E5DE-6240-B106-17377D5BB63D}" type="pres">
      <dgm:prSet presAssocID="{DD3ABA19-9EA0-4845-B7F1-D94E24DBADD4}" presName="sibTrans" presStyleCnt="0"/>
      <dgm:spPr/>
    </dgm:pt>
    <dgm:pt modelId="{D4592B8A-CEE4-074A-A8AF-E4D9856F7383}" type="pres">
      <dgm:prSet presAssocID="{C296AC85-0870-744A-9B36-485D40F7CD1D}" presName="node" presStyleLbl="node1" presStyleIdx="5" presStyleCnt="9" custLinFactX="-15908" custLinFactNeighborX="-100000" custLinFactNeighborY="-1375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4CDE93-F276-FA4A-81EB-871AAE86FCD3}" type="pres">
      <dgm:prSet presAssocID="{7470A467-6C5A-4C4A-9F8F-9E840F87195D}" presName="sibTrans" presStyleCnt="0"/>
      <dgm:spPr/>
    </dgm:pt>
    <dgm:pt modelId="{F3D91895-A8FB-5F4B-B161-FE9FF4CBA54A}" type="pres">
      <dgm:prSet presAssocID="{9F1607FF-A04B-5D4A-8873-0DE97F1669CC}" presName="node" presStyleLbl="node1" presStyleIdx="6" presStyleCnt="9" custLinFactX="4092" custLinFactNeighborX="100000" custLinFactNeighborY="-27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62E531-4A49-2445-9044-CEF6C83683CF}" type="pres">
      <dgm:prSet presAssocID="{5019B97A-6C27-374F-913C-9526B7CF4570}" presName="sibTrans" presStyleCnt="0"/>
      <dgm:spPr/>
    </dgm:pt>
    <dgm:pt modelId="{58927451-5A7A-914F-B9A9-6D9A3495E98E}" type="pres">
      <dgm:prSet presAssocID="{2747F270-327C-AD4A-8912-AAF067244C22}" presName="node" presStyleLbl="node1" presStyleIdx="7" presStyleCnt="9" custLinFactNeighborX="97080" custLinFactNeighborY="-274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B813B1-1741-424F-8ABA-5BBF6B90D36E}" type="pres">
      <dgm:prSet presAssocID="{F11580C2-1554-404E-BB00-B0E9E16AE014}" presName="sibTrans" presStyleCnt="0"/>
      <dgm:spPr/>
    </dgm:pt>
    <dgm:pt modelId="{0CB0DA0A-5599-7746-8A98-823C60D88A8C}" type="pres">
      <dgm:prSet presAssocID="{5FD6A644-A519-7A43-A8C9-212200B8E9EE}" presName="node" presStyleLbl="node1" presStyleIdx="8" presStyleCnt="9" custLinFactY="-30421" custLinFactNeighborX="-1292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E1C1B4A-7854-9342-8E75-52CB51B005C8}" type="presOf" srcId="{1E5BB9BC-9D9F-8248-BEE5-A5E4ECB3C81C}" destId="{636EF2A0-3C76-CD44-AE5B-9633C755FB2C}" srcOrd="0" destOrd="0" presId="urn:microsoft.com/office/officeart/2005/8/layout/default#7"/>
    <dgm:cxn modelId="{A06E6B3E-8114-8D4E-8716-92D7F5324414}" srcId="{FB37FED9-013D-334B-BF9D-B0796007CCDB}" destId="{DD1A1B58-EA24-CA41-AA57-B9E113436BB4}" srcOrd="3" destOrd="0" parTransId="{1761EC72-3EA8-3C4E-AF29-DC5F6003BEEE}" sibTransId="{67C06311-EA07-9C4E-9813-046FFC9BD5A4}"/>
    <dgm:cxn modelId="{5D7CE742-12E4-BD49-AECF-2D520DC86594}" srcId="{5FD6A644-A519-7A43-A8C9-212200B8E9EE}" destId="{EAEF221A-F687-6F41-991C-5908142AFBC1}" srcOrd="0" destOrd="0" parTransId="{BD88FEFF-7676-DF4A-A4AC-0FF246C5D3A9}" sibTransId="{BA24A4DE-A804-2046-A262-49A161671FB6}"/>
    <dgm:cxn modelId="{13CA4862-4EC7-784A-9824-7B8B8338A676}" srcId="{0559B0EA-2F8C-D245-9156-24A6D1A11502}" destId="{7F11ED13-AA0C-624E-B0DD-C0E48B4A923E}" srcOrd="0" destOrd="0" parTransId="{C776251E-CB68-E148-A9E0-E1D93B6F7FDE}" sibTransId="{FD834684-2835-E746-95A3-8ECCD21A0444}"/>
    <dgm:cxn modelId="{83F4CB38-4AB6-BD40-886D-1ECBEE0BDC4E}" type="presOf" srcId="{FB37FED9-013D-334B-BF9D-B0796007CCDB}" destId="{FE92D719-A9AE-D24F-ABB2-A229EF72B0D3}" srcOrd="0" destOrd="0" presId="urn:microsoft.com/office/officeart/2005/8/layout/default#7"/>
    <dgm:cxn modelId="{D35518FE-DF71-E74B-8261-2AE3EE074560}" srcId="{C296AC85-0870-744A-9B36-485D40F7CD1D}" destId="{D4993D09-5B11-364E-AC4D-AADCEFC7A9C8}" srcOrd="0" destOrd="0" parTransId="{1BDC9C08-05E4-7746-9F1B-25A6A9017B95}" sibTransId="{68782973-AD39-0345-865B-26DFB1A99E63}"/>
    <dgm:cxn modelId="{3BF8AB3C-C93C-114C-A36C-52133644904A}" type="presOf" srcId="{E2FDB0BD-BE8A-284E-8419-8BEEDB0CBDD7}" destId="{31DC7ACC-DEC3-3848-A229-CECBDEBAD8F0}" srcOrd="0" destOrd="1" presId="urn:microsoft.com/office/officeart/2005/8/layout/default#7"/>
    <dgm:cxn modelId="{92951FC4-72F1-AE42-9788-DEF224D40252}" type="presOf" srcId="{2B39E56A-77E2-2046-AA2A-E4F2AFDBA6B5}" destId="{E6D4790F-7AB7-7B48-B70F-1640CBAC5256}" srcOrd="0" destOrd="0" presId="urn:microsoft.com/office/officeart/2005/8/layout/default#7"/>
    <dgm:cxn modelId="{5663DE9F-E5CB-5844-8FFC-F6E3C0BBECFD}" type="presOf" srcId="{EAEF221A-F687-6F41-991C-5908142AFBC1}" destId="{0CB0DA0A-5599-7746-8A98-823C60D88A8C}" srcOrd="0" destOrd="1" presId="urn:microsoft.com/office/officeart/2005/8/layout/default#7"/>
    <dgm:cxn modelId="{5343D8C0-2881-2542-9D34-C3064924044B}" srcId="{DD1A1B58-EA24-CA41-AA57-B9E113436BB4}" destId="{E2FDB0BD-BE8A-284E-8419-8BEEDB0CBDD7}" srcOrd="0" destOrd="0" parTransId="{74B9414C-BE81-B047-B5C2-75B3BAD3398E}" sibTransId="{8A13E3FC-5B74-0445-9715-0795C615215E}"/>
    <dgm:cxn modelId="{FB8E94B7-6FBC-5A48-860A-13A086764782}" type="presOf" srcId="{D4993D09-5B11-364E-AC4D-AADCEFC7A9C8}" destId="{D4592B8A-CEE4-074A-A8AF-E4D9856F7383}" srcOrd="0" destOrd="1" presId="urn:microsoft.com/office/officeart/2005/8/layout/default#7"/>
    <dgm:cxn modelId="{50CEB2F6-8D7B-9E49-8555-4F441140827D}" type="presOf" srcId="{C296AC85-0870-744A-9B36-485D40F7CD1D}" destId="{D4592B8A-CEE4-074A-A8AF-E4D9856F7383}" srcOrd="0" destOrd="0" presId="urn:microsoft.com/office/officeart/2005/8/layout/default#7"/>
    <dgm:cxn modelId="{D15D4CBC-5C1C-2348-A1D3-39EAAFFE6C74}" srcId="{2747F270-327C-AD4A-8912-AAF067244C22}" destId="{AEEF1CD7-2060-5B4C-9369-95DADB0AE2DB}" srcOrd="0" destOrd="0" parTransId="{E8A4F492-B108-C64D-B6A8-9528B619B979}" sibTransId="{76136638-AE59-F44E-A5E6-EF4D432FD485}"/>
    <dgm:cxn modelId="{83105936-4C59-7E46-B86F-F4D2EBE645A2}" type="presOf" srcId="{F898983A-ACCF-AD4C-A81A-CD4FBFA6A159}" destId="{636EF2A0-3C76-CD44-AE5B-9633C755FB2C}" srcOrd="0" destOrd="1" presId="urn:microsoft.com/office/officeart/2005/8/layout/default#7"/>
    <dgm:cxn modelId="{366C2A13-DEDC-1643-ADD2-C7699F16B294}" srcId="{FB37FED9-013D-334B-BF9D-B0796007CCDB}" destId="{1E5BB9BC-9D9F-8248-BEE5-A5E4ECB3C81C}" srcOrd="1" destOrd="0" parTransId="{45925022-D2D9-DA47-8EC6-7FA232950B21}" sibTransId="{419484E9-D954-6142-A375-B48F267F40AA}"/>
    <dgm:cxn modelId="{2074F39C-3402-6A4A-A3DC-CC6610C6C6D6}" srcId="{FB37FED9-013D-334B-BF9D-B0796007CCDB}" destId="{2B39E56A-77E2-2046-AA2A-E4F2AFDBA6B5}" srcOrd="2" destOrd="0" parTransId="{06093DDD-59B9-4D4E-9935-F81BA85BFE19}" sibTransId="{EDEC4D13-13EF-C64B-8610-CB9FFD21225A}"/>
    <dgm:cxn modelId="{7C56F4C7-36F9-F74D-B2E7-3554E6FC01A9}" type="presOf" srcId="{2747F270-327C-AD4A-8912-AAF067244C22}" destId="{58927451-5A7A-914F-B9A9-6D9A3495E98E}" srcOrd="0" destOrd="0" presId="urn:microsoft.com/office/officeart/2005/8/layout/default#7"/>
    <dgm:cxn modelId="{D2C06768-3C95-CE40-AA43-A7BE10A92B94}" srcId="{FB37FED9-013D-334B-BF9D-B0796007CCDB}" destId="{5FD6A644-A519-7A43-A8C9-212200B8E9EE}" srcOrd="8" destOrd="0" parTransId="{1001AD5D-D067-1E43-AC2C-F6BECCAE7D23}" sibTransId="{758E2EE2-E6E4-2E49-A53C-A519B6A27A8B}"/>
    <dgm:cxn modelId="{7BCDD4D3-EA80-9B47-887B-78E06BEC0E3C}" srcId="{B10BF529-81FD-6448-AA14-9C94DE7EAC96}" destId="{CC9D9440-CDE6-5449-B140-8C0C8F56FD81}" srcOrd="0" destOrd="0" parTransId="{42273E86-5A0C-5F47-883B-18D3E71C2CA6}" sibTransId="{C0F7CE19-C64C-564A-BD86-B98E65A9D277}"/>
    <dgm:cxn modelId="{F96066A4-28DC-2D4C-993B-32089F5627B1}" type="presOf" srcId="{DD1A1B58-EA24-CA41-AA57-B9E113436BB4}" destId="{31DC7ACC-DEC3-3848-A229-CECBDEBAD8F0}" srcOrd="0" destOrd="0" presId="urn:microsoft.com/office/officeart/2005/8/layout/default#7"/>
    <dgm:cxn modelId="{1755E7A2-9CB9-C040-B736-926F97CB18C0}" srcId="{FB37FED9-013D-334B-BF9D-B0796007CCDB}" destId="{B10BF529-81FD-6448-AA14-9C94DE7EAC96}" srcOrd="0" destOrd="0" parTransId="{0AE90346-6202-F44F-AE19-5A40DA8BB2E6}" sibTransId="{16DDE0CF-3D60-C642-B011-1D935D1EF76A}"/>
    <dgm:cxn modelId="{BD69E1F6-5CEC-3F48-8808-81C7D05591A6}" type="presOf" srcId="{B10BF529-81FD-6448-AA14-9C94DE7EAC96}" destId="{CA19CE8B-5CC4-ED4A-944A-4D08C1A1FB8A}" srcOrd="0" destOrd="0" presId="urn:microsoft.com/office/officeart/2005/8/layout/default#7"/>
    <dgm:cxn modelId="{841E33BB-F4D2-9C4A-9279-A376DE049450}" srcId="{9F1607FF-A04B-5D4A-8873-0DE97F1669CC}" destId="{2DEE2F92-2652-5647-84EE-848B41F3E43A}" srcOrd="0" destOrd="0" parTransId="{080997CC-25A8-204B-9528-D63368A8E2DF}" sibTransId="{A93B6544-BDCA-9042-9E51-4FC40C3F118F}"/>
    <dgm:cxn modelId="{8068F43F-BE6E-F241-A2B5-C469F50C0CE2}" srcId="{FB37FED9-013D-334B-BF9D-B0796007CCDB}" destId="{C296AC85-0870-744A-9B36-485D40F7CD1D}" srcOrd="5" destOrd="0" parTransId="{CE3CA740-9753-8748-93B5-8417E2DCD1E4}" sibTransId="{7470A467-6C5A-4C4A-9F8F-9E840F87195D}"/>
    <dgm:cxn modelId="{635E2FEF-24D0-A141-89CA-5E76254BBA99}" type="presOf" srcId="{3567DF4A-6AA0-A343-9684-5F648D77CB9A}" destId="{E6D4790F-7AB7-7B48-B70F-1640CBAC5256}" srcOrd="0" destOrd="1" presId="urn:microsoft.com/office/officeart/2005/8/layout/default#7"/>
    <dgm:cxn modelId="{F9083802-5C92-B24C-B40E-73064DBEE9B9}" type="presOf" srcId="{7F11ED13-AA0C-624E-B0DD-C0E48B4A923E}" destId="{D3F65305-E1F7-2E49-B3F9-669FA26E1390}" srcOrd="0" destOrd="1" presId="urn:microsoft.com/office/officeart/2005/8/layout/default#7"/>
    <dgm:cxn modelId="{D7896F04-FB81-BB4B-8424-CBE36D016AC2}" type="presOf" srcId="{AEEF1CD7-2060-5B4C-9369-95DADB0AE2DB}" destId="{58927451-5A7A-914F-B9A9-6D9A3495E98E}" srcOrd="0" destOrd="1" presId="urn:microsoft.com/office/officeart/2005/8/layout/default#7"/>
    <dgm:cxn modelId="{64DC5675-72CF-0448-981D-3E98226BA4D9}" type="presOf" srcId="{CC9D9440-CDE6-5449-B140-8C0C8F56FD81}" destId="{CA19CE8B-5CC4-ED4A-944A-4D08C1A1FB8A}" srcOrd="0" destOrd="1" presId="urn:microsoft.com/office/officeart/2005/8/layout/default#7"/>
    <dgm:cxn modelId="{B0E971BE-75BF-C64E-A94C-8BF0D3A41492}" type="presOf" srcId="{2DEE2F92-2652-5647-84EE-848B41F3E43A}" destId="{F3D91895-A8FB-5F4B-B161-FE9FF4CBA54A}" srcOrd="0" destOrd="1" presId="urn:microsoft.com/office/officeart/2005/8/layout/default#7"/>
    <dgm:cxn modelId="{A9C02BB3-E93D-5D44-B547-45D284862356}" type="presOf" srcId="{5FD6A644-A519-7A43-A8C9-212200B8E9EE}" destId="{0CB0DA0A-5599-7746-8A98-823C60D88A8C}" srcOrd="0" destOrd="0" presId="urn:microsoft.com/office/officeart/2005/8/layout/default#7"/>
    <dgm:cxn modelId="{DAD237AF-81C9-4A4F-8F7E-F4551C88F4D3}" srcId="{FB37FED9-013D-334B-BF9D-B0796007CCDB}" destId="{2747F270-327C-AD4A-8912-AAF067244C22}" srcOrd="7" destOrd="0" parTransId="{CF30AE83-2E9F-A14C-89BB-3F5CB6241012}" sibTransId="{F11580C2-1554-404E-BB00-B0E9E16AE014}"/>
    <dgm:cxn modelId="{5B3CC760-664F-434B-A06F-F47F6F887471}" type="presOf" srcId="{0559B0EA-2F8C-D245-9156-24A6D1A11502}" destId="{D3F65305-E1F7-2E49-B3F9-669FA26E1390}" srcOrd="0" destOrd="0" presId="urn:microsoft.com/office/officeart/2005/8/layout/default#7"/>
    <dgm:cxn modelId="{633FA36B-082B-0649-80C6-D9C7D5F1EB93}" srcId="{1E5BB9BC-9D9F-8248-BEE5-A5E4ECB3C81C}" destId="{F898983A-ACCF-AD4C-A81A-CD4FBFA6A159}" srcOrd="0" destOrd="0" parTransId="{E568F900-5953-5541-A04D-531839B286A0}" sibTransId="{21866B3F-3F81-7544-928B-66F9E07C6EF3}"/>
    <dgm:cxn modelId="{BF182443-7406-B34F-8AFA-9FBE300DC685}" srcId="{FB37FED9-013D-334B-BF9D-B0796007CCDB}" destId="{0559B0EA-2F8C-D245-9156-24A6D1A11502}" srcOrd="4" destOrd="0" parTransId="{BEBA24CA-C147-414D-BF2D-F6A2AB87569C}" sibTransId="{DD3ABA19-9EA0-4845-B7F1-D94E24DBADD4}"/>
    <dgm:cxn modelId="{67F0C74E-70CA-5447-9FD7-DAAA3E0F8C63}" srcId="{2B39E56A-77E2-2046-AA2A-E4F2AFDBA6B5}" destId="{3567DF4A-6AA0-A343-9684-5F648D77CB9A}" srcOrd="0" destOrd="0" parTransId="{EC9B6665-B5F8-EE47-B8FB-D3B128B91563}" sibTransId="{92E9B532-C236-154E-9227-AAD66B7A8A79}"/>
    <dgm:cxn modelId="{D2469A52-E827-3048-BBCB-04002EF040F4}" type="presOf" srcId="{9F1607FF-A04B-5D4A-8873-0DE97F1669CC}" destId="{F3D91895-A8FB-5F4B-B161-FE9FF4CBA54A}" srcOrd="0" destOrd="0" presId="urn:microsoft.com/office/officeart/2005/8/layout/default#7"/>
    <dgm:cxn modelId="{8F258F00-9094-5F43-A014-3E2CE8E95A95}" srcId="{FB37FED9-013D-334B-BF9D-B0796007CCDB}" destId="{9F1607FF-A04B-5D4A-8873-0DE97F1669CC}" srcOrd="6" destOrd="0" parTransId="{54956D30-B2B4-E445-BCB2-F9A70E481C7C}" sibTransId="{5019B97A-6C27-374F-913C-9526B7CF4570}"/>
    <dgm:cxn modelId="{2C7EEA2C-BDD0-CD4E-9372-C37F38D51F8A}" type="presParOf" srcId="{FE92D719-A9AE-D24F-ABB2-A229EF72B0D3}" destId="{CA19CE8B-5CC4-ED4A-944A-4D08C1A1FB8A}" srcOrd="0" destOrd="0" presId="urn:microsoft.com/office/officeart/2005/8/layout/default#7"/>
    <dgm:cxn modelId="{A540610C-BDD5-7047-8884-B2A577D0FB39}" type="presParOf" srcId="{FE92D719-A9AE-D24F-ABB2-A229EF72B0D3}" destId="{64FD2DBE-729D-B642-8877-447E774AC414}" srcOrd="1" destOrd="0" presId="urn:microsoft.com/office/officeart/2005/8/layout/default#7"/>
    <dgm:cxn modelId="{DA4300E6-33BF-304C-BA90-1C91D355E5CE}" type="presParOf" srcId="{FE92D719-A9AE-D24F-ABB2-A229EF72B0D3}" destId="{636EF2A0-3C76-CD44-AE5B-9633C755FB2C}" srcOrd="2" destOrd="0" presId="urn:microsoft.com/office/officeart/2005/8/layout/default#7"/>
    <dgm:cxn modelId="{AA13BE4A-51A6-F644-A72E-5DF876C9D14A}" type="presParOf" srcId="{FE92D719-A9AE-D24F-ABB2-A229EF72B0D3}" destId="{85C4C394-90B6-AE4A-8685-139112F3B049}" srcOrd="3" destOrd="0" presId="urn:microsoft.com/office/officeart/2005/8/layout/default#7"/>
    <dgm:cxn modelId="{CE14A943-D43E-2545-A217-E49A55D6071F}" type="presParOf" srcId="{FE92D719-A9AE-D24F-ABB2-A229EF72B0D3}" destId="{E6D4790F-7AB7-7B48-B70F-1640CBAC5256}" srcOrd="4" destOrd="0" presId="urn:microsoft.com/office/officeart/2005/8/layout/default#7"/>
    <dgm:cxn modelId="{5955B833-BD5C-094B-A580-FB72F6D34546}" type="presParOf" srcId="{FE92D719-A9AE-D24F-ABB2-A229EF72B0D3}" destId="{1D465577-6934-554D-8461-34E9B98FC47A}" srcOrd="5" destOrd="0" presId="urn:microsoft.com/office/officeart/2005/8/layout/default#7"/>
    <dgm:cxn modelId="{E37F0F69-0D79-504E-AF38-2711C1F2331B}" type="presParOf" srcId="{FE92D719-A9AE-D24F-ABB2-A229EF72B0D3}" destId="{31DC7ACC-DEC3-3848-A229-CECBDEBAD8F0}" srcOrd="6" destOrd="0" presId="urn:microsoft.com/office/officeart/2005/8/layout/default#7"/>
    <dgm:cxn modelId="{5B4F9786-87CB-3E43-9509-2EF3E449E48A}" type="presParOf" srcId="{FE92D719-A9AE-D24F-ABB2-A229EF72B0D3}" destId="{74877644-DECA-F84B-839A-7BBE0D8B0145}" srcOrd="7" destOrd="0" presId="urn:microsoft.com/office/officeart/2005/8/layout/default#7"/>
    <dgm:cxn modelId="{94630E43-3D8C-9542-9608-75E41097CFFD}" type="presParOf" srcId="{FE92D719-A9AE-D24F-ABB2-A229EF72B0D3}" destId="{D3F65305-E1F7-2E49-B3F9-669FA26E1390}" srcOrd="8" destOrd="0" presId="urn:microsoft.com/office/officeart/2005/8/layout/default#7"/>
    <dgm:cxn modelId="{87C79E02-DA7B-2848-83D0-E6F75879A370}" type="presParOf" srcId="{FE92D719-A9AE-D24F-ABB2-A229EF72B0D3}" destId="{67A9A08F-E5DE-6240-B106-17377D5BB63D}" srcOrd="9" destOrd="0" presId="urn:microsoft.com/office/officeart/2005/8/layout/default#7"/>
    <dgm:cxn modelId="{62CB54B4-397D-9244-B2F6-6B2A42A6D0DC}" type="presParOf" srcId="{FE92D719-A9AE-D24F-ABB2-A229EF72B0D3}" destId="{D4592B8A-CEE4-074A-A8AF-E4D9856F7383}" srcOrd="10" destOrd="0" presId="urn:microsoft.com/office/officeart/2005/8/layout/default#7"/>
    <dgm:cxn modelId="{2AAAF163-14EC-ED47-B122-9DFF81019B3C}" type="presParOf" srcId="{FE92D719-A9AE-D24F-ABB2-A229EF72B0D3}" destId="{A34CDE93-F276-FA4A-81EB-871AAE86FCD3}" srcOrd="11" destOrd="0" presId="urn:microsoft.com/office/officeart/2005/8/layout/default#7"/>
    <dgm:cxn modelId="{882CD8CC-CA1F-824E-BD17-901A8DDC5A6E}" type="presParOf" srcId="{FE92D719-A9AE-D24F-ABB2-A229EF72B0D3}" destId="{F3D91895-A8FB-5F4B-B161-FE9FF4CBA54A}" srcOrd="12" destOrd="0" presId="urn:microsoft.com/office/officeart/2005/8/layout/default#7"/>
    <dgm:cxn modelId="{19BE8A99-1920-4848-89AA-22B5A194301D}" type="presParOf" srcId="{FE92D719-A9AE-D24F-ABB2-A229EF72B0D3}" destId="{3362E531-4A49-2445-9044-CEF6C83683CF}" srcOrd="13" destOrd="0" presId="urn:microsoft.com/office/officeart/2005/8/layout/default#7"/>
    <dgm:cxn modelId="{07D4E8FB-4BDE-374A-AF7A-FF5C240A4988}" type="presParOf" srcId="{FE92D719-A9AE-D24F-ABB2-A229EF72B0D3}" destId="{58927451-5A7A-914F-B9A9-6D9A3495E98E}" srcOrd="14" destOrd="0" presId="urn:microsoft.com/office/officeart/2005/8/layout/default#7"/>
    <dgm:cxn modelId="{01C38C84-068F-3940-BD86-0AA0D0A71BC7}" type="presParOf" srcId="{FE92D719-A9AE-D24F-ABB2-A229EF72B0D3}" destId="{96B813B1-1741-424F-8ABA-5BBF6B90D36E}" srcOrd="15" destOrd="0" presId="urn:microsoft.com/office/officeart/2005/8/layout/default#7"/>
    <dgm:cxn modelId="{9AF32A32-4DC7-EB41-9C44-5A62E44B1D4D}" type="presParOf" srcId="{FE92D719-A9AE-D24F-ABB2-A229EF72B0D3}" destId="{0CB0DA0A-5599-7746-8A98-823C60D88A8C}" srcOrd="16" destOrd="0" presId="urn:microsoft.com/office/officeart/2005/8/layout/default#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5D55E9-99E8-5144-AD38-F4CB83FE3E5E}">
      <dsp:nvSpPr>
        <dsp:cNvPr id="0" name=""/>
        <dsp:cNvSpPr/>
      </dsp:nvSpPr>
      <dsp:spPr>
        <a:xfrm>
          <a:off x="0" y="0"/>
          <a:ext cx="5105400" cy="432812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Two fundamental computer security facts:</a:t>
          </a:r>
          <a:endParaRPr lang="en-US" sz="3600" kern="1200" dirty="0"/>
        </a:p>
      </dsp:txBody>
      <dsp:txXfrm>
        <a:off x="0" y="0"/>
        <a:ext cx="5105400" cy="1298436"/>
      </dsp:txXfrm>
    </dsp:sp>
    <dsp:sp modelId="{F0955E45-D00C-EF48-9CC3-771A2FD49D0D}">
      <dsp:nvSpPr>
        <dsp:cNvPr id="0" name=""/>
        <dsp:cNvSpPr/>
      </dsp:nvSpPr>
      <dsp:spPr>
        <a:xfrm>
          <a:off x="510539" y="1299704"/>
          <a:ext cx="4084320" cy="1304987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38100" rIns="508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All complex software systems </a:t>
          </a:r>
          <a:r>
            <a:rPr lang="en-US" sz="2000" kern="1200" dirty="0" smtClean="0">
              <a:solidFill>
                <a:schemeClr val="bg1"/>
              </a:solidFill>
              <a:latin typeface="+mj-lt"/>
            </a:rPr>
            <a:t>have </a:t>
          </a:r>
          <a:r>
            <a:rPr lang="en-US" sz="2000" kern="1200" dirty="0" smtClean="0">
              <a:solidFill>
                <a:schemeClr val="bg1"/>
              </a:solidFill>
              <a:latin typeface="+mj-lt"/>
            </a:rPr>
            <a:t>eventually revealed flaws or bugs that need to be fixed</a:t>
          </a:r>
        </a:p>
      </dsp:txBody>
      <dsp:txXfrm>
        <a:off x="548761" y="1337926"/>
        <a:ext cx="4007876" cy="1228543"/>
      </dsp:txXfrm>
    </dsp:sp>
    <dsp:sp modelId="{DCA76E79-3174-3041-91EE-FF67BABF5C15}">
      <dsp:nvSpPr>
        <dsp:cNvPr id="0" name=""/>
        <dsp:cNvSpPr/>
      </dsp:nvSpPr>
      <dsp:spPr>
        <a:xfrm>
          <a:off x="510539" y="2805458"/>
          <a:ext cx="4084320" cy="1304987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38100" rIns="508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bg1"/>
              </a:solidFill>
              <a:latin typeface="+mj-lt"/>
            </a:rPr>
            <a:t>It is extraordinarily difficult to build computer hardware/software not vulnerable to security attacks</a:t>
          </a:r>
        </a:p>
      </dsp:txBody>
      <dsp:txXfrm>
        <a:off x="548761" y="2843680"/>
        <a:ext cx="4007876" cy="122854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68530F-B9E7-E443-89B5-3F5788FB01E8}">
      <dsp:nvSpPr>
        <dsp:cNvPr id="0" name=""/>
        <dsp:cNvSpPr/>
      </dsp:nvSpPr>
      <dsp:spPr>
        <a:xfrm>
          <a:off x="0" y="47512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1: Functionally tested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76783"/>
        <a:ext cx="8171058" cy="541083"/>
      </dsp:txXfrm>
    </dsp:sp>
    <dsp:sp modelId="{DEF76544-BBA4-FF43-8C3E-093F1A121B2F}">
      <dsp:nvSpPr>
        <dsp:cNvPr id="0" name=""/>
        <dsp:cNvSpPr/>
      </dsp:nvSpPr>
      <dsp:spPr>
        <a:xfrm>
          <a:off x="0" y="719137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2: Structurally tested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748408"/>
        <a:ext cx="8171058" cy="541083"/>
      </dsp:txXfrm>
    </dsp:sp>
    <dsp:sp modelId="{EF3238F6-E1C0-5844-B156-C0B2EE5B76FC}">
      <dsp:nvSpPr>
        <dsp:cNvPr id="0" name=""/>
        <dsp:cNvSpPr/>
      </dsp:nvSpPr>
      <dsp:spPr>
        <a:xfrm>
          <a:off x="0" y="1390762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smtClean="0">
              <a:solidFill>
                <a:schemeClr val="tx1"/>
              </a:solidFill>
            </a:rPr>
            <a:t>EAL 3: Methodically tested and checked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1420033"/>
        <a:ext cx="8171058" cy="541083"/>
      </dsp:txXfrm>
    </dsp:sp>
    <dsp:sp modelId="{3638AF6E-DBE3-6540-81FE-1021EF4DAE0E}">
      <dsp:nvSpPr>
        <dsp:cNvPr id="0" name=""/>
        <dsp:cNvSpPr/>
      </dsp:nvSpPr>
      <dsp:spPr>
        <a:xfrm>
          <a:off x="0" y="2062387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4: Methodically designed, tested, and reviewed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2091658"/>
        <a:ext cx="8171058" cy="541083"/>
      </dsp:txXfrm>
    </dsp:sp>
    <dsp:sp modelId="{87E28CDB-7F59-2E42-BB8A-6DB3E686466C}">
      <dsp:nvSpPr>
        <dsp:cNvPr id="0" name=""/>
        <dsp:cNvSpPr/>
      </dsp:nvSpPr>
      <dsp:spPr>
        <a:xfrm>
          <a:off x="0" y="2734012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5: </a:t>
          </a:r>
          <a:r>
            <a:rPr lang="en-US" sz="2500" b="1" kern="1200" dirty="0" smtClean="0">
              <a:solidFill>
                <a:schemeClr val="tx1"/>
              </a:solidFill>
            </a:rPr>
            <a:t>Semi-formally </a:t>
          </a:r>
          <a:r>
            <a:rPr lang="en-US" sz="2500" b="1" kern="1200" dirty="0" smtClean="0">
              <a:solidFill>
                <a:schemeClr val="tx1"/>
              </a:solidFill>
            </a:rPr>
            <a:t>designed and tested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2763283"/>
        <a:ext cx="8171058" cy="541083"/>
      </dsp:txXfrm>
    </dsp:sp>
    <dsp:sp modelId="{9F405E0D-4C40-8946-BC45-7D11102D77EC}">
      <dsp:nvSpPr>
        <dsp:cNvPr id="0" name=""/>
        <dsp:cNvSpPr/>
      </dsp:nvSpPr>
      <dsp:spPr>
        <a:xfrm>
          <a:off x="0" y="3405637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6: </a:t>
          </a:r>
          <a:r>
            <a:rPr lang="en-US" sz="2500" b="1" kern="1200" dirty="0" smtClean="0">
              <a:solidFill>
                <a:schemeClr val="tx1"/>
              </a:solidFill>
            </a:rPr>
            <a:t>Semi-formally </a:t>
          </a:r>
          <a:r>
            <a:rPr lang="en-US" sz="2500" b="1" kern="1200" dirty="0" smtClean="0">
              <a:solidFill>
                <a:schemeClr val="tx1"/>
              </a:solidFill>
            </a:rPr>
            <a:t>verified design and tested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3434908"/>
        <a:ext cx="8171058" cy="541083"/>
      </dsp:txXfrm>
    </dsp:sp>
    <dsp:sp modelId="{EE7BA92E-70FE-6343-9E28-1948D54E5205}">
      <dsp:nvSpPr>
        <dsp:cNvPr id="0" name=""/>
        <dsp:cNvSpPr/>
      </dsp:nvSpPr>
      <dsp:spPr>
        <a:xfrm>
          <a:off x="0" y="4077262"/>
          <a:ext cx="8229600" cy="59962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b="1" kern="1200" dirty="0" smtClean="0">
              <a:solidFill>
                <a:schemeClr val="tx1"/>
              </a:solidFill>
            </a:rPr>
            <a:t>EAL 7: Formally verified design and tested</a:t>
          </a:r>
          <a:endParaRPr lang="en-US" sz="2500" kern="1200" dirty="0">
            <a:solidFill>
              <a:schemeClr val="tx1"/>
            </a:solidFill>
          </a:endParaRPr>
        </a:p>
      </dsp:txBody>
      <dsp:txXfrm>
        <a:off x="29271" y="4106533"/>
        <a:ext cx="8171058" cy="54108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9D400-0457-6246-B1DB-4E48065BFF4E}">
      <dsp:nvSpPr>
        <dsp:cNvPr id="0" name=""/>
        <dsp:cNvSpPr/>
      </dsp:nvSpPr>
      <dsp:spPr>
        <a:xfrm>
          <a:off x="-6296373" y="-963865"/>
          <a:ext cx="7500201" cy="7500201"/>
        </a:xfrm>
        <a:prstGeom prst="blockArc">
          <a:avLst>
            <a:gd name="adj1" fmla="val 18900000"/>
            <a:gd name="adj2" fmla="val 2700000"/>
            <a:gd name="adj3" fmla="val 288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DF4C62-B932-C74F-A944-980A9372C099}">
      <dsp:nvSpPr>
        <dsp:cNvPr id="0" name=""/>
        <dsp:cNvSpPr/>
      </dsp:nvSpPr>
      <dsp:spPr>
        <a:xfrm>
          <a:off x="390908" y="253324"/>
          <a:ext cx="8391682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>
              <a:latin typeface="+mj-lt"/>
            </a:rPr>
            <a:t>Ensures security features work correctly and effectively and show no exploitable vulnerabilities</a:t>
          </a:r>
          <a:endParaRPr lang="en-US" sz="1300" b="1" kern="1200" dirty="0">
            <a:latin typeface="+mj-lt"/>
          </a:endParaRPr>
        </a:p>
      </dsp:txBody>
      <dsp:txXfrm>
        <a:off x="390908" y="253324"/>
        <a:ext cx="8391682" cy="506426"/>
      </dsp:txXfrm>
    </dsp:sp>
    <dsp:sp modelId="{B19B6629-B075-004F-8534-FCC27FA109B9}">
      <dsp:nvSpPr>
        <dsp:cNvPr id="0" name=""/>
        <dsp:cNvSpPr/>
      </dsp:nvSpPr>
      <dsp:spPr>
        <a:xfrm>
          <a:off x="74392" y="190021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9BBF1D-1BE1-CE46-BB70-C5271AD18E92}">
      <dsp:nvSpPr>
        <dsp:cNvPr id="0" name=""/>
        <dsp:cNvSpPr/>
      </dsp:nvSpPr>
      <dsp:spPr>
        <a:xfrm>
          <a:off x="849523" y="1013409"/>
          <a:ext cx="7933068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>
              <a:latin typeface="+mj-lt"/>
            </a:rPr>
            <a:t>Performed in parallel with or after the development of the TOE</a:t>
          </a:r>
          <a:endParaRPr lang="en-US" sz="1300" b="1" kern="1200">
            <a:latin typeface="+mj-lt"/>
          </a:endParaRPr>
        </a:p>
      </dsp:txBody>
      <dsp:txXfrm>
        <a:off x="849523" y="1013409"/>
        <a:ext cx="7933068" cy="506426"/>
      </dsp:txXfrm>
    </dsp:sp>
    <dsp:sp modelId="{9743909C-12EB-A64A-9870-DF1B26923128}">
      <dsp:nvSpPr>
        <dsp:cNvPr id="0" name=""/>
        <dsp:cNvSpPr/>
      </dsp:nvSpPr>
      <dsp:spPr>
        <a:xfrm>
          <a:off x="533006" y="950106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E3BC23-DD7A-B04C-BFB8-F896F1C4518C}">
      <dsp:nvSpPr>
        <dsp:cNvPr id="0" name=""/>
        <dsp:cNvSpPr/>
      </dsp:nvSpPr>
      <dsp:spPr>
        <a:xfrm>
          <a:off x="1100841" y="1772937"/>
          <a:ext cx="7681749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>
              <a:latin typeface="+mj-lt"/>
            </a:rPr>
            <a:t>Higher levels entail: greater rigor, more time, more cost</a:t>
          </a:r>
          <a:endParaRPr lang="en-US" sz="1300" b="1" kern="1200">
            <a:latin typeface="+mj-lt"/>
          </a:endParaRPr>
        </a:p>
      </dsp:txBody>
      <dsp:txXfrm>
        <a:off x="1100841" y="1772937"/>
        <a:ext cx="7681749" cy="506426"/>
      </dsp:txXfrm>
    </dsp:sp>
    <dsp:sp modelId="{29F56322-D7D3-B047-B2DC-86201606C334}">
      <dsp:nvSpPr>
        <dsp:cNvPr id="0" name=""/>
        <dsp:cNvSpPr/>
      </dsp:nvSpPr>
      <dsp:spPr>
        <a:xfrm>
          <a:off x="784325" y="1709634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3EFC2-40DC-6646-B75A-34705F2F11D2}">
      <dsp:nvSpPr>
        <dsp:cNvPr id="0" name=""/>
        <dsp:cNvSpPr/>
      </dsp:nvSpPr>
      <dsp:spPr>
        <a:xfrm>
          <a:off x="1181085" y="2533022"/>
          <a:ext cx="7601506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>
              <a:latin typeface="+mj-lt"/>
            </a:rPr>
            <a:t>Principle input: security target, evidence, actual TOE</a:t>
          </a:r>
          <a:endParaRPr lang="en-US" sz="1300" b="1" kern="1200">
            <a:latin typeface="+mj-lt"/>
          </a:endParaRPr>
        </a:p>
      </dsp:txBody>
      <dsp:txXfrm>
        <a:off x="1181085" y="2533022"/>
        <a:ext cx="7601506" cy="506426"/>
      </dsp:txXfrm>
    </dsp:sp>
    <dsp:sp modelId="{8FEEF75E-E91C-BE4F-B071-5E3B53A4EA55}">
      <dsp:nvSpPr>
        <dsp:cNvPr id="0" name=""/>
        <dsp:cNvSpPr/>
      </dsp:nvSpPr>
      <dsp:spPr>
        <a:xfrm>
          <a:off x="864568" y="2469719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CB4060-C89D-7D45-875D-A38559B476CE}">
      <dsp:nvSpPr>
        <dsp:cNvPr id="0" name=""/>
        <dsp:cNvSpPr/>
      </dsp:nvSpPr>
      <dsp:spPr>
        <a:xfrm>
          <a:off x="1100841" y="3293107"/>
          <a:ext cx="7681749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>
              <a:latin typeface="+mj-lt"/>
            </a:rPr>
            <a:t>Result: confirm security target is satisfied for TOE</a:t>
          </a:r>
          <a:endParaRPr lang="en-US" sz="1300" b="1" kern="1200" dirty="0">
            <a:latin typeface="+mj-lt"/>
          </a:endParaRPr>
        </a:p>
      </dsp:txBody>
      <dsp:txXfrm>
        <a:off x="1100841" y="3293107"/>
        <a:ext cx="7681749" cy="506426"/>
      </dsp:txXfrm>
    </dsp:sp>
    <dsp:sp modelId="{A9DEAF11-C72A-074F-8955-A0CF5560F2F3}">
      <dsp:nvSpPr>
        <dsp:cNvPr id="0" name=""/>
        <dsp:cNvSpPr/>
      </dsp:nvSpPr>
      <dsp:spPr>
        <a:xfrm>
          <a:off x="784325" y="3229804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4417D2-5A98-B24F-B136-288B34B91132}">
      <dsp:nvSpPr>
        <dsp:cNvPr id="0" name=""/>
        <dsp:cNvSpPr/>
      </dsp:nvSpPr>
      <dsp:spPr>
        <a:xfrm>
          <a:off x="849523" y="4052635"/>
          <a:ext cx="7933068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smtClean="0">
              <a:latin typeface="+mj-lt"/>
            </a:rPr>
            <a:t>Process relates security target to high-level design, low-level design, functional specification, source code implementation, and object code and hardware realization of the TOE</a:t>
          </a:r>
          <a:endParaRPr lang="en-US" sz="1300" b="1" kern="1200">
            <a:latin typeface="+mj-lt"/>
          </a:endParaRPr>
        </a:p>
      </dsp:txBody>
      <dsp:txXfrm>
        <a:off x="849523" y="4052635"/>
        <a:ext cx="7933068" cy="506426"/>
      </dsp:txXfrm>
    </dsp:sp>
    <dsp:sp modelId="{5B5EB539-5151-DD41-825B-2A0B77F5D5DD}">
      <dsp:nvSpPr>
        <dsp:cNvPr id="0" name=""/>
        <dsp:cNvSpPr/>
      </dsp:nvSpPr>
      <dsp:spPr>
        <a:xfrm>
          <a:off x="533006" y="3989331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C03E1B-4751-E648-A7E2-85325CC074F7}">
      <dsp:nvSpPr>
        <dsp:cNvPr id="0" name=""/>
        <dsp:cNvSpPr/>
      </dsp:nvSpPr>
      <dsp:spPr>
        <a:xfrm>
          <a:off x="390908" y="4812720"/>
          <a:ext cx="8391682" cy="50642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01976" tIns="33020" rIns="33020" bIns="33020" numCol="1" spcCol="1270" anchor="ctr" anchorCtr="0">
          <a:noAutofit/>
        </a:bodyPr>
        <a:lstStyle/>
        <a:p>
          <a:pPr lvl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kern="1200" dirty="0" smtClean="0">
              <a:latin typeface="+mj-lt"/>
            </a:rPr>
            <a:t>Degree of rigor and depth of analysis are determined by assurance level desired</a:t>
          </a:r>
          <a:endParaRPr lang="en-US" sz="1300" b="1" kern="1200" dirty="0">
            <a:latin typeface="+mj-lt"/>
          </a:endParaRPr>
        </a:p>
      </dsp:txBody>
      <dsp:txXfrm>
        <a:off x="390908" y="4812720"/>
        <a:ext cx="8391682" cy="506426"/>
      </dsp:txXfrm>
    </dsp:sp>
    <dsp:sp modelId="{564C18D5-D70A-A942-8745-E2C725908D5D}">
      <dsp:nvSpPr>
        <dsp:cNvPr id="0" name=""/>
        <dsp:cNvSpPr/>
      </dsp:nvSpPr>
      <dsp:spPr>
        <a:xfrm>
          <a:off x="74392" y="4749417"/>
          <a:ext cx="633032" cy="6330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02923B-BE53-EF4B-B887-4DAEA1A1F87F}">
      <dsp:nvSpPr>
        <dsp:cNvPr id="0" name=""/>
        <dsp:cNvSpPr/>
      </dsp:nvSpPr>
      <dsp:spPr>
        <a:xfrm>
          <a:off x="0" y="0"/>
          <a:ext cx="3497580" cy="1219200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</a:rPr>
            <a:t>Preparation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Initial contact between sponsor and developer</a:t>
          </a:r>
        </a:p>
      </dsp:txBody>
      <dsp:txXfrm>
        <a:off x="35709" y="35709"/>
        <a:ext cx="2181968" cy="1147782"/>
      </dsp:txXfrm>
    </dsp:sp>
    <dsp:sp modelId="{D6A3B28E-76FA-C14E-BBE0-D607CAE4AC90}">
      <dsp:nvSpPr>
        <dsp:cNvPr id="0" name=""/>
        <dsp:cNvSpPr/>
      </dsp:nvSpPr>
      <dsp:spPr>
        <a:xfrm>
          <a:off x="308609" y="1422399"/>
          <a:ext cx="3497580" cy="1219200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</a:rPr>
            <a:t>Conduct of evaluation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Confirms satisfaction of security target</a:t>
          </a:r>
        </a:p>
      </dsp:txBody>
      <dsp:txXfrm>
        <a:off x="344318" y="1458108"/>
        <a:ext cx="2325071" cy="1147782"/>
      </dsp:txXfrm>
    </dsp:sp>
    <dsp:sp modelId="{26F890D4-17FB-2447-B6A0-C6452B57E3E8}">
      <dsp:nvSpPr>
        <dsp:cNvPr id="0" name=""/>
        <dsp:cNvSpPr/>
      </dsp:nvSpPr>
      <dsp:spPr>
        <a:xfrm>
          <a:off x="617219" y="2844799"/>
          <a:ext cx="3497580" cy="1219200"/>
        </a:xfrm>
        <a:prstGeom prst="roundRect">
          <a:avLst>
            <a:gd name="adj" fmla="val 1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bg1"/>
              </a:solidFill>
            </a:rPr>
            <a:t>Conclusion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</a:rPr>
            <a:t>Final report is given to the certifiers for acceptance</a:t>
          </a:r>
        </a:p>
      </dsp:txBody>
      <dsp:txXfrm>
        <a:off x="652928" y="2880508"/>
        <a:ext cx="2325071" cy="1147782"/>
      </dsp:txXfrm>
    </dsp:sp>
    <dsp:sp modelId="{D7110FA7-3960-FB44-A931-890A3D21EBA3}">
      <dsp:nvSpPr>
        <dsp:cNvPr id="0" name=""/>
        <dsp:cNvSpPr/>
      </dsp:nvSpPr>
      <dsp:spPr>
        <a:xfrm>
          <a:off x="2705099" y="924560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2883407" y="924560"/>
        <a:ext cx="435864" cy="596341"/>
      </dsp:txXfrm>
    </dsp:sp>
    <dsp:sp modelId="{C8BE8DE2-324C-2D4C-93CC-9EB693A5EC0D}">
      <dsp:nvSpPr>
        <dsp:cNvPr id="0" name=""/>
        <dsp:cNvSpPr/>
      </dsp:nvSpPr>
      <dsp:spPr>
        <a:xfrm>
          <a:off x="3013709" y="2338832"/>
          <a:ext cx="792480" cy="792480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600" kern="1200"/>
        </a:p>
      </dsp:txBody>
      <dsp:txXfrm>
        <a:off x="3192017" y="2338832"/>
        <a:ext cx="435864" cy="5963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CF0A8D-3251-8844-9EB3-AF9F57A6460C}">
      <dsp:nvSpPr>
        <dsp:cNvPr id="0" name=""/>
        <dsp:cNvSpPr/>
      </dsp:nvSpPr>
      <dsp:spPr>
        <a:xfrm>
          <a:off x="590958" y="2586053"/>
          <a:ext cx="2065811" cy="1879532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  <a:latin typeface="+mj-lt"/>
            </a:rPr>
            <a:t>The subject is allowed only read access to the object</a:t>
          </a:r>
          <a:endParaRPr lang="en-US" sz="1400" kern="1200" dirty="0">
            <a:solidFill>
              <a:schemeClr val="bg1"/>
            </a:solidFill>
            <a:latin typeface="+mj-lt"/>
          </a:endParaRPr>
        </a:p>
      </dsp:txBody>
      <dsp:txXfrm>
        <a:off x="1107411" y="2867983"/>
        <a:ext cx="1007083" cy="1315672"/>
      </dsp:txXfrm>
    </dsp:sp>
    <dsp:sp modelId="{F78599A9-02BA-A44B-B9D0-6FC8562FD211}">
      <dsp:nvSpPr>
        <dsp:cNvPr id="0" name=""/>
        <dsp:cNvSpPr/>
      </dsp:nvSpPr>
      <dsp:spPr>
        <a:xfrm>
          <a:off x="253261" y="3092588"/>
          <a:ext cx="814414" cy="814414"/>
        </a:xfrm>
        <a:prstGeom prst="ellipse">
          <a:avLst/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>
              <a:solidFill>
                <a:schemeClr val="bg1"/>
              </a:solidFill>
            </a:rPr>
            <a:t>READ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372529" y="3211856"/>
        <a:ext cx="575878" cy="575878"/>
      </dsp:txXfrm>
    </dsp:sp>
    <dsp:sp modelId="{57A71E70-C748-9D47-8D87-6B7BFBE3452B}">
      <dsp:nvSpPr>
        <dsp:cNvPr id="0" name=""/>
        <dsp:cNvSpPr/>
      </dsp:nvSpPr>
      <dsp:spPr>
        <a:xfrm>
          <a:off x="2448239" y="2417219"/>
          <a:ext cx="1999925" cy="2134563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  <a:latin typeface="+mj-lt"/>
            </a:rPr>
            <a:t>The subject is allowed only write access to the object</a:t>
          </a:r>
          <a:endParaRPr lang="en-US" sz="1400" b="1" kern="1200" dirty="0">
            <a:solidFill>
              <a:schemeClr val="bg1"/>
            </a:solidFill>
            <a:latin typeface="+mj-lt"/>
          </a:endParaRPr>
        </a:p>
      </dsp:txBody>
      <dsp:txXfrm>
        <a:off x="2948220" y="2737403"/>
        <a:ext cx="974963" cy="1494195"/>
      </dsp:txXfrm>
    </dsp:sp>
    <dsp:sp modelId="{3DED7EB3-870B-AE47-999E-C04CABC3625F}">
      <dsp:nvSpPr>
        <dsp:cNvPr id="0" name=""/>
        <dsp:cNvSpPr/>
      </dsp:nvSpPr>
      <dsp:spPr>
        <a:xfrm>
          <a:off x="2110542" y="3092588"/>
          <a:ext cx="814414" cy="814414"/>
        </a:xfrm>
        <a:prstGeom prst="ellipse">
          <a:avLst/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>
              <a:solidFill>
                <a:schemeClr val="bg1"/>
              </a:solidFill>
            </a:rPr>
            <a:t>APPEND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2229810" y="3211856"/>
        <a:ext cx="575878" cy="575878"/>
      </dsp:txXfrm>
    </dsp:sp>
    <dsp:sp modelId="{ACD53F9B-44BB-2D4E-B323-E70156EB6CDA}">
      <dsp:nvSpPr>
        <dsp:cNvPr id="0" name=""/>
        <dsp:cNvSpPr/>
      </dsp:nvSpPr>
      <dsp:spPr>
        <a:xfrm>
          <a:off x="4221089" y="2417219"/>
          <a:ext cx="2122201" cy="2195188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  <a:latin typeface="+mj-lt"/>
            </a:rPr>
            <a:t>The subject is allowed both read and write access to the object</a:t>
          </a:r>
          <a:endParaRPr lang="en-US" sz="1400" b="1" kern="1200" dirty="0">
            <a:solidFill>
              <a:schemeClr val="bg1"/>
            </a:solidFill>
            <a:latin typeface="+mj-lt"/>
          </a:endParaRPr>
        </a:p>
      </dsp:txBody>
      <dsp:txXfrm>
        <a:off x="4751639" y="2746497"/>
        <a:ext cx="1034573" cy="1536632"/>
      </dsp:txXfrm>
    </dsp:sp>
    <dsp:sp modelId="{8C745B89-6544-C644-BBEA-92A135D5ABFC}">
      <dsp:nvSpPr>
        <dsp:cNvPr id="0" name=""/>
        <dsp:cNvSpPr/>
      </dsp:nvSpPr>
      <dsp:spPr>
        <a:xfrm>
          <a:off x="3883400" y="3092588"/>
          <a:ext cx="814414" cy="814414"/>
        </a:xfrm>
        <a:prstGeom prst="ellipse">
          <a:avLst/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>
              <a:solidFill>
                <a:schemeClr val="bg1"/>
              </a:solidFill>
            </a:rPr>
            <a:t>WRITE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4002668" y="3211856"/>
        <a:ext cx="575878" cy="575878"/>
      </dsp:txXfrm>
    </dsp:sp>
    <dsp:sp modelId="{FC2AA518-9985-214E-8671-BCABD65DBBAF}">
      <dsp:nvSpPr>
        <dsp:cNvPr id="0" name=""/>
        <dsp:cNvSpPr/>
      </dsp:nvSpPr>
      <dsp:spPr>
        <a:xfrm>
          <a:off x="6162784" y="1995112"/>
          <a:ext cx="2637839" cy="3239647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bg1"/>
              </a:solidFill>
              <a:latin typeface="+mj-lt"/>
            </a:rPr>
            <a:t>The subject is allowed neither read nor write access to the object but may invoke the object for execution</a:t>
          </a:r>
        </a:p>
      </dsp:txBody>
      <dsp:txXfrm>
        <a:off x="6822244" y="2481059"/>
        <a:ext cx="1285946" cy="2267753"/>
      </dsp:txXfrm>
    </dsp:sp>
    <dsp:sp modelId="{EA55FD6B-27F8-2B48-B9C8-BCAAA7A3DAB2}">
      <dsp:nvSpPr>
        <dsp:cNvPr id="0" name=""/>
        <dsp:cNvSpPr/>
      </dsp:nvSpPr>
      <dsp:spPr>
        <a:xfrm>
          <a:off x="5825107" y="3092588"/>
          <a:ext cx="883908" cy="814414"/>
        </a:xfrm>
        <a:prstGeom prst="ellipse">
          <a:avLst/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kern="1200" dirty="0" smtClean="0">
              <a:solidFill>
                <a:schemeClr val="bg1"/>
              </a:solidFill>
            </a:rPr>
            <a:t>EXECUTE</a:t>
          </a:r>
          <a:endParaRPr lang="en-US" sz="1000" kern="1200" dirty="0">
            <a:solidFill>
              <a:schemeClr val="bg1"/>
            </a:solidFill>
          </a:endParaRPr>
        </a:p>
      </dsp:txBody>
      <dsp:txXfrm>
        <a:off x="5954552" y="3211856"/>
        <a:ext cx="625018" cy="5758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25DA59-4625-1C42-A80D-404D30A31036}">
      <dsp:nvSpPr>
        <dsp:cNvPr id="0" name=""/>
        <dsp:cNvSpPr/>
      </dsp:nvSpPr>
      <dsp:spPr>
        <a:xfrm rot="5400000">
          <a:off x="-105409" y="108483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dirty="0" smtClean="0">
              <a:latin typeface="+mj-lt"/>
            </a:rPr>
            <a:t>1</a:t>
          </a:r>
          <a:endParaRPr lang="en-US" sz="900" b="0" i="0" kern="1200" dirty="0">
            <a:latin typeface="+mj-lt"/>
          </a:endParaRPr>
        </a:p>
      </dsp:txBody>
      <dsp:txXfrm rot="-5400000">
        <a:off x="1" y="249029"/>
        <a:ext cx="491909" cy="210819"/>
      </dsp:txXfrm>
    </dsp:sp>
    <dsp:sp modelId="{43B112B2-B47E-4241-9243-6688EB0D4274}">
      <dsp:nvSpPr>
        <dsp:cNvPr id="0" name=""/>
        <dsp:cNvSpPr/>
      </dsp:nvSpPr>
      <dsp:spPr>
        <a:xfrm rot="5400000">
          <a:off x="4127196" y="-3632211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dirty="0" smtClean="0">
              <a:latin typeface="+mj-lt"/>
            </a:rPr>
            <a:t>Get access</a:t>
          </a:r>
          <a:endParaRPr lang="en-US" sz="2400" b="0" i="0" kern="1200" dirty="0">
            <a:latin typeface="+mj-lt"/>
          </a:endParaRPr>
        </a:p>
      </dsp:txBody>
      <dsp:txXfrm rot="-5400000">
        <a:off x="491910" y="25373"/>
        <a:ext cx="7705048" cy="412177"/>
      </dsp:txXfrm>
    </dsp:sp>
    <dsp:sp modelId="{A9CE0305-B087-5845-AD63-E3B2D12B89C3}">
      <dsp:nvSpPr>
        <dsp:cNvPr id="0" name=""/>
        <dsp:cNvSpPr/>
      </dsp:nvSpPr>
      <dsp:spPr>
        <a:xfrm rot="5400000">
          <a:off x="-105409" y="737582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smtClean="0">
              <a:latin typeface="+mj-lt"/>
            </a:rPr>
            <a:t>2</a:t>
          </a:r>
          <a:endParaRPr lang="en-US" sz="900" b="0" i="0" kern="1200" dirty="0">
            <a:latin typeface="+mj-lt"/>
          </a:endParaRPr>
        </a:p>
      </dsp:txBody>
      <dsp:txXfrm rot="-5400000">
        <a:off x="1" y="878128"/>
        <a:ext cx="491909" cy="210819"/>
      </dsp:txXfrm>
    </dsp:sp>
    <dsp:sp modelId="{34878BBE-2CB5-6946-9507-CC4C173E2B48}">
      <dsp:nvSpPr>
        <dsp:cNvPr id="0" name=""/>
        <dsp:cNvSpPr/>
      </dsp:nvSpPr>
      <dsp:spPr>
        <a:xfrm rot="5400000">
          <a:off x="4127196" y="-3003113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smtClean="0">
              <a:latin typeface="+mj-lt"/>
            </a:rPr>
            <a:t>Release access</a:t>
          </a:r>
          <a:endParaRPr lang="en-US" sz="2400" b="0" i="0" kern="1200" dirty="0">
            <a:latin typeface="+mj-lt"/>
          </a:endParaRPr>
        </a:p>
      </dsp:txBody>
      <dsp:txXfrm rot="-5400000">
        <a:off x="491910" y="654471"/>
        <a:ext cx="7705048" cy="412177"/>
      </dsp:txXfrm>
    </dsp:sp>
    <dsp:sp modelId="{546E036F-9767-B442-8FA7-33CB6A432BDC}">
      <dsp:nvSpPr>
        <dsp:cNvPr id="0" name=""/>
        <dsp:cNvSpPr/>
      </dsp:nvSpPr>
      <dsp:spPr>
        <a:xfrm rot="5400000">
          <a:off x="-105409" y="1366681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dirty="0" smtClean="0">
              <a:latin typeface="+mj-lt"/>
            </a:rPr>
            <a:t>3</a:t>
          </a:r>
          <a:endParaRPr lang="en-US" sz="900" b="0" i="0" kern="1200" dirty="0">
            <a:latin typeface="+mj-lt"/>
          </a:endParaRPr>
        </a:p>
      </dsp:txBody>
      <dsp:txXfrm rot="-5400000">
        <a:off x="1" y="1507227"/>
        <a:ext cx="491909" cy="210819"/>
      </dsp:txXfrm>
    </dsp:sp>
    <dsp:sp modelId="{B5BCBD9E-674F-5847-8331-6059C85730FD}">
      <dsp:nvSpPr>
        <dsp:cNvPr id="0" name=""/>
        <dsp:cNvSpPr/>
      </dsp:nvSpPr>
      <dsp:spPr>
        <a:xfrm rot="5400000">
          <a:off x="4127196" y="-2374014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smtClean="0">
              <a:latin typeface="+mj-lt"/>
            </a:rPr>
            <a:t>Change object level</a:t>
          </a:r>
          <a:endParaRPr lang="en-US" sz="2400" b="0" i="0" kern="1200" dirty="0">
            <a:latin typeface="+mj-lt"/>
          </a:endParaRPr>
        </a:p>
      </dsp:txBody>
      <dsp:txXfrm rot="-5400000">
        <a:off x="491910" y="1283570"/>
        <a:ext cx="7705048" cy="412177"/>
      </dsp:txXfrm>
    </dsp:sp>
    <dsp:sp modelId="{1CEB9025-4447-D343-A9F6-03AD2B98071B}">
      <dsp:nvSpPr>
        <dsp:cNvPr id="0" name=""/>
        <dsp:cNvSpPr/>
      </dsp:nvSpPr>
      <dsp:spPr>
        <a:xfrm rot="5400000">
          <a:off x="-105409" y="1995779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smtClean="0">
              <a:latin typeface="+mj-lt"/>
            </a:rPr>
            <a:t>4</a:t>
          </a:r>
          <a:endParaRPr lang="en-US" sz="900" b="0" i="0" kern="1200" dirty="0">
            <a:latin typeface="+mj-lt"/>
          </a:endParaRPr>
        </a:p>
      </dsp:txBody>
      <dsp:txXfrm rot="-5400000">
        <a:off x="1" y="2136325"/>
        <a:ext cx="491909" cy="210819"/>
      </dsp:txXfrm>
    </dsp:sp>
    <dsp:sp modelId="{864C9363-FB04-8542-86C7-E307D3712DF4}">
      <dsp:nvSpPr>
        <dsp:cNvPr id="0" name=""/>
        <dsp:cNvSpPr/>
      </dsp:nvSpPr>
      <dsp:spPr>
        <a:xfrm rot="5400000">
          <a:off x="4127196" y="-1744915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smtClean="0">
              <a:latin typeface="+mj-lt"/>
            </a:rPr>
            <a:t>Change current level</a:t>
          </a:r>
          <a:endParaRPr lang="en-US" sz="2400" b="0" i="0" kern="1200" dirty="0">
            <a:latin typeface="+mj-lt"/>
          </a:endParaRPr>
        </a:p>
      </dsp:txBody>
      <dsp:txXfrm rot="-5400000">
        <a:off x="491910" y="1912669"/>
        <a:ext cx="7705048" cy="412177"/>
      </dsp:txXfrm>
    </dsp:sp>
    <dsp:sp modelId="{446D364E-C350-C24F-AB53-D274F91FD620}">
      <dsp:nvSpPr>
        <dsp:cNvPr id="0" name=""/>
        <dsp:cNvSpPr/>
      </dsp:nvSpPr>
      <dsp:spPr>
        <a:xfrm rot="5400000">
          <a:off x="-105409" y="2624878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smtClean="0">
              <a:latin typeface="+mj-lt"/>
            </a:rPr>
            <a:t>5</a:t>
          </a:r>
          <a:endParaRPr lang="en-US" sz="900" b="0" i="0" kern="1200" dirty="0">
            <a:latin typeface="+mj-lt"/>
          </a:endParaRPr>
        </a:p>
      </dsp:txBody>
      <dsp:txXfrm rot="-5400000">
        <a:off x="1" y="2765424"/>
        <a:ext cx="491909" cy="210819"/>
      </dsp:txXfrm>
    </dsp:sp>
    <dsp:sp modelId="{96B01018-B738-594D-8EB9-6BED8ADD994E}">
      <dsp:nvSpPr>
        <dsp:cNvPr id="0" name=""/>
        <dsp:cNvSpPr/>
      </dsp:nvSpPr>
      <dsp:spPr>
        <a:xfrm rot="5400000">
          <a:off x="4127196" y="-1115817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dirty="0" smtClean="0">
              <a:latin typeface="+mj-lt"/>
            </a:rPr>
            <a:t>Give access permission</a:t>
          </a:r>
          <a:endParaRPr lang="en-US" sz="2400" b="0" i="0" kern="1200" dirty="0">
            <a:latin typeface="+mj-lt"/>
          </a:endParaRPr>
        </a:p>
      </dsp:txBody>
      <dsp:txXfrm rot="-5400000">
        <a:off x="491910" y="2541767"/>
        <a:ext cx="7705048" cy="412177"/>
      </dsp:txXfrm>
    </dsp:sp>
    <dsp:sp modelId="{EE7A102D-AD94-0948-8BD2-561DFD3D50DF}">
      <dsp:nvSpPr>
        <dsp:cNvPr id="0" name=""/>
        <dsp:cNvSpPr/>
      </dsp:nvSpPr>
      <dsp:spPr>
        <a:xfrm rot="5400000">
          <a:off x="-105409" y="3253976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smtClean="0">
              <a:latin typeface="+mj-lt"/>
            </a:rPr>
            <a:t>6</a:t>
          </a:r>
          <a:endParaRPr lang="en-US" sz="900" b="0" i="0" kern="1200" dirty="0">
            <a:latin typeface="+mj-lt"/>
          </a:endParaRPr>
        </a:p>
      </dsp:txBody>
      <dsp:txXfrm rot="-5400000">
        <a:off x="1" y="3394522"/>
        <a:ext cx="491909" cy="210819"/>
      </dsp:txXfrm>
    </dsp:sp>
    <dsp:sp modelId="{0FEF3053-55DB-464E-9EAB-81F6264F84F3}">
      <dsp:nvSpPr>
        <dsp:cNvPr id="0" name=""/>
        <dsp:cNvSpPr/>
      </dsp:nvSpPr>
      <dsp:spPr>
        <a:xfrm rot="5400000">
          <a:off x="4127196" y="-486718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dirty="0" smtClean="0">
              <a:latin typeface="+mj-lt"/>
            </a:rPr>
            <a:t>Rescind access permission</a:t>
          </a:r>
          <a:endParaRPr lang="en-US" sz="2400" b="0" i="0" kern="1200" dirty="0">
            <a:latin typeface="+mj-lt"/>
          </a:endParaRPr>
        </a:p>
      </dsp:txBody>
      <dsp:txXfrm rot="-5400000">
        <a:off x="491910" y="3170866"/>
        <a:ext cx="7705048" cy="412177"/>
      </dsp:txXfrm>
    </dsp:sp>
    <dsp:sp modelId="{EE7A1116-2B71-4F42-B553-C25F38D5B78D}">
      <dsp:nvSpPr>
        <dsp:cNvPr id="0" name=""/>
        <dsp:cNvSpPr/>
      </dsp:nvSpPr>
      <dsp:spPr>
        <a:xfrm rot="5400000">
          <a:off x="-105409" y="3883075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smtClean="0">
              <a:latin typeface="+mj-lt"/>
            </a:rPr>
            <a:t>7	</a:t>
          </a:r>
          <a:endParaRPr lang="en-US" sz="900" b="0" i="0" kern="1200" dirty="0">
            <a:latin typeface="+mj-lt"/>
          </a:endParaRPr>
        </a:p>
      </dsp:txBody>
      <dsp:txXfrm rot="-5400000">
        <a:off x="1" y="4023621"/>
        <a:ext cx="491909" cy="210819"/>
      </dsp:txXfrm>
    </dsp:sp>
    <dsp:sp modelId="{3B72D511-6082-6441-BB47-14AF6793F2C8}">
      <dsp:nvSpPr>
        <dsp:cNvPr id="0" name=""/>
        <dsp:cNvSpPr/>
      </dsp:nvSpPr>
      <dsp:spPr>
        <a:xfrm rot="5400000">
          <a:off x="4127196" y="142380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smtClean="0">
              <a:latin typeface="+mj-lt"/>
            </a:rPr>
            <a:t>Create an object</a:t>
          </a:r>
          <a:endParaRPr lang="en-US" sz="2400" b="0" i="0" kern="1200" dirty="0">
            <a:latin typeface="+mj-lt"/>
          </a:endParaRPr>
        </a:p>
      </dsp:txBody>
      <dsp:txXfrm rot="-5400000">
        <a:off x="491910" y="3799964"/>
        <a:ext cx="7705048" cy="412177"/>
      </dsp:txXfrm>
    </dsp:sp>
    <dsp:sp modelId="{89C34C1E-C19F-4F40-BD56-ACB531D831B0}">
      <dsp:nvSpPr>
        <dsp:cNvPr id="0" name=""/>
        <dsp:cNvSpPr/>
      </dsp:nvSpPr>
      <dsp:spPr>
        <a:xfrm rot="5400000">
          <a:off x="-105409" y="4512174"/>
          <a:ext cx="702728" cy="49190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b="0" i="0" kern="1200" dirty="0" smtClean="0">
              <a:latin typeface="+mj-lt"/>
            </a:rPr>
            <a:t>8</a:t>
          </a:r>
          <a:endParaRPr lang="en-US" sz="900" b="0" i="0" kern="1200" dirty="0">
            <a:latin typeface="+mj-lt"/>
          </a:endParaRPr>
        </a:p>
      </dsp:txBody>
      <dsp:txXfrm rot="-5400000">
        <a:off x="1" y="4652720"/>
        <a:ext cx="491909" cy="210819"/>
      </dsp:txXfrm>
    </dsp:sp>
    <dsp:sp modelId="{C707EFFA-DC00-664C-BFB7-288857A8FAEE}">
      <dsp:nvSpPr>
        <dsp:cNvPr id="0" name=""/>
        <dsp:cNvSpPr/>
      </dsp:nvSpPr>
      <dsp:spPr>
        <a:xfrm rot="5400000">
          <a:off x="4127196" y="771478"/>
          <a:ext cx="456773" cy="772734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b="0" i="0" kern="1200" dirty="0" smtClean="0">
              <a:latin typeface="+mj-lt"/>
            </a:rPr>
            <a:t>Delete a group of objects</a:t>
          </a:r>
          <a:endParaRPr lang="en-US" sz="2400" b="0" i="0" kern="1200" dirty="0">
            <a:latin typeface="+mj-lt"/>
          </a:endParaRPr>
        </a:p>
      </dsp:txBody>
      <dsp:txXfrm rot="-5400000">
        <a:off x="491910" y="4429062"/>
        <a:ext cx="7705048" cy="4121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1E3A7F-DF25-E84F-8E91-915DDF0E1750}">
      <dsp:nvSpPr>
        <dsp:cNvPr id="0" name=""/>
        <dsp:cNvSpPr/>
      </dsp:nvSpPr>
      <dsp:spPr>
        <a:xfrm>
          <a:off x="0" y="36019"/>
          <a:ext cx="6096000" cy="806400"/>
        </a:xfrm>
        <a:prstGeom prst="rect">
          <a:avLst/>
        </a:prstGeom>
        <a:solidFill>
          <a:schemeClr val="accent2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13792" rIns="199136" bIns="113792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rgbClr val="000000"/>
              </a:solidFill>
              <a:latin typeface="+mj-lt"/>
            </a:rPr>
            <a:t>Has 3 basic services: </a:t>
          </a:r>
          <a:endParaRPr lang="en-US" sz="2800" kern="1200" dirty="0">
            <a:solidFill>
              <a:srgbClr val="000000"/>
            </a:solidFill>
            <a:latin typeface="+mj-lt"/>
          </a:endParaRPr>
        </a:p>
      </dsp:txBody>
      <dsp:txXfrm>
        <a:off x="0" y="36019"/>
        <a:ext cx="6096000" cy="806400"/>
      </dsp:txXfrm>
    </dsp:sp>
    <dsp:sp modelId="{C439B8E6-57FD-914C-8658-89BDAE1553A9}">
      <dsp:nvSpPr>
        <dsp:cNvPr id="0" name=""/>
        <dsp:cNvSpPr/>
      </dsp:nvSpPr>
      <dsp:spPr>
        <a:xfrm>
          <a:off x="0" y="842420"/>
          <a:ext cx="6096000" cy="1229759"/>
        </a:xfrm>
        <a:prstGeom prst="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+mj-lt"/>
            </a:rPr>
            <a:t>Authenticated boot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+mj-lt"/>
            </a:rPr>
            <a:t>Certification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latin typeface="+mj-lt"/>
            </a:rPr>
            <a:t>Encryption</a:t>
          </a:r>
          <a:endParaRPr lang="en-US" sz="2000" kern="1200" dirty="0">
            <a:latin typeface="+mj-lt"/>
          </a:endParaRPr>
        </a:p>
      </dsp:txBody>
      <dsp:txXfrm>
        <a:off x="0" y="842420"/>
        <a:ext cx="6096000" cy="122975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57AC6-4D18-6B40-AEAC-4099EBBF8C7D}">
      <dsp:nvSpPr>
        <dsp:cNvPr id="0" name=""/>
        <dsp:cNvSpPr/>
      </dsp:nvSpPr>
      <dsp:spPr>
        <a:xfrm>
          <a:off x="304798" y="0"/>
          <a:ext cx="2576482" cy="1545889"/>
        </a:xfrm>
        <a:prstGeom prst="rect">
          <a:avLst/>
        </a:prstGeom>
        <a:solidFill>
          <a:schemeClr val="accent2"/>
        </a:solidFill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solidFill>
                <a:schemeClr val="bg1"/>
              </a:solidFill>
            </a:rPr>
            <a:t>Target of evaluation (TOE) </a:t>
          </a:r>
          <a:endParaRPr lang="en-US" sz="2100" kern="1200" dirty="0">
            <a:solidFill>
              <a:schemeClr val="bg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bg1"/>
              </a:solidFill>
            </a:rPr>
            <a:t>Refers to the part of product or system subject to evaluation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304798" y="0"/>
        <a:ext cx="2576482" cy="1545889"/>
      </dsp:txXfrm>
    </dsp:sp>
    <dsp:sp modelId="{7A378462-0508-5A45-853C-40D2CC873951}">
      <dsp:nvSpPr>
        <dsp:cNvPr id="0" name=""/>
        <dsp:cNvSpPr/>
      </dsp:nvSpPr>
      <dsp:spPr>
        <a:xfrm>
          <a:off x="1355437" y="1523995"/>
          <a:ext cx="2576482" cy="1545889"/>
        </a:xfrm>
        <a:prstGeom prst="rect">
          <a:avLst/>
        </a:prstGeom>
        <a:solidFill>
          <a:schemeClr val="accent2"/>
        </a:solidFill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>
              <a:solidFill>
                <a:schemeClr val="bg1"/>
              </a:solidFill>
            </a:rPr>
            <a:t>Class</a:t>
          </a:r>
          <a:endParaRPr lang="en-US" sz="2100" kern="1200" dirty="0">
            <a:solidFill>
              <a:schemeClr val="bg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bg1"/>
              </a:solidFill>
            </a:rPr>
            <a:t>Collection of requirements that share a common focus or intent</a:t>
          </a:r>
          <a:endParaRPr lang="en-US" sz="1600" b="1" kern="1200" dirty="0">
            <a:solidFill>
              <a:schemeClr val="bg1"/>
            </a:solidFill>
          </a:endParaRPr>
        </a:p>
      </dsp:txBody>
      <dsp:txXfrm>
        <a:off x="1355437" y="1523995"/>
        <a:ext cx="2576482" cy="15458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951086-18A4-5F4E-AF7F-6F9DFFD4C1A2}">
      <dsp:nvSpPr>
        <dsp:cNvPr id="0" name=""/>
        <dsp:cNvSpPr/>
      </dsp:nvSpPr>
      <dsp:spPr>
        <a:xfrm>
          <a:off x="0" y="1219205"/>
          <a:ext cx="2938425" cy="1763055"/>
        </a:xfrm>
        <a:prstGeom prst="rect">
          <a:avLst/>
        </a:prstGeom>
        <a:solidFill>
          <a:schemeClr val="accent2"/>
        </a:solidFill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rgbClr val="000000"/>
              </a:solidFill>
              <a:latin typeface="+mj-lt"/>
            </a:rPr>
            <a:t>Functional requirements</a:t>
          </a:r>
          <a:endParaRPr lang="en-US" sz="1900" kern="1200" dirty="0">
            <a:solidFill>
              <a:srgbClr val="000000"/>
            </a:solidFill>
            <a:latin typeface="+mj-lt"/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rgbClr val="000000"/>
              </a:solidFill>
              <a:latin typeface="+mj-lt"/>
            </a:rPr>
            <a:t>Define desired security behavior</a:t>
          </a:r>
          <a:endParaRPr lang="en-US" sz="1500" kern="1200" dirty="0">
            <a:solidFill>
              <a:srgbClr val="000000"/>
            </a:solidFill>
            <a:latin typeface="+mj-lt"/>
          </a:endParaRPr>
        </a:p>
      </dsp:txBody>
      <dsp:txXfrm>
        <a:off x="0" y="1219205"/>
        <a:ext cx="2938425" cy="1763055"/>
      </dsp:txXfrm>
    </dsp:sp>
    <dsp:sp modelId="{0571D8B0-AF39-A141-BA30-E3867D981F1D}">
      <dsp:nvSpPr>
        <dsp:cNvPr id="0" name=""/>
        <dsp:cNvSpPr/>
      </dsp:nvSpPr>
      <dsp:spPr>
        <a:xfrm>
          <a:off x="2971795" y="380996"/>
          <a:ext cx="2938425" cy="1763055"/>
        </a:xfrm>
        <a:prstGeom prst="rect">
          <a:avLst/>
        </a:prstGeom>
        <a:solidFill>
          <a:schemeClr val="accent2"/>
        </a:solidFill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rgbClr val="000000"/>
              </a:solidFill>
              <a:latin typeface="+mj-lt"/>
            </a:rPr>
            <a:t>Assurance requirements</a:t>
          </a:r>
          <a:endParaRPr lang="en-US" sz="1900" kern="1200" dirty="0">
            <a:solidFill>
              <a:srgbClr val="000000"/>
            </a:solidFill>
            <a:latin typeface="+mj-lt"/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rgbClr val="000000"/>
              </a:solidFill>
              <a:latin typeface="+mj-lt"/>
            </a:rPr>
            <a:t>Basis for gaining confidence that the claimed security measures are effective and implemented correctly</a:t>
          </a:r>
          <a:endParaRPr lang="en-US" sz="1500" kern="1200" dirty="0">
            <a:solidFill>
              <a:srgbClr val="000000"/>
            </a:solidFill>
            <a:latin typeface="+mj-lt"/>
          </a:endParaRPr>
        </a:p>
      </dsp:txBody>
      <dsp:txXfrm>
        <a:off x="2971795" y="380996"/>
        <a:ext cx="2938425" cy="1763055"/>
      </dsp:txXfrm>
    </dsp:sp>
    <dsp:sp modelId="{76F5F1D8-42B6-C24D-BF87-056349E0A19A}">
      <dsp:nvSpPr>
        <dsp:cNvPr id="0" name=""/>
        <dsp:cNvSpPr/>
      </dsp:nvSpPr>
      <dsp:spPr>
        <a:xfrm>
          <a:off x="1524003" y="2819401"/>
          <a:ext cx="2938425" cy="1763055"/>
        </a:xfrm>
        <a:prstGeom prst="rect">
          <a:avLst/>
        </a:prstGeom>
        <a:solidFill>
          <a:schemeClr val="accent2"/>
        </a:solidFill>
        <a:ln>
          <a:solidFill>
            <a:schemeClr val="tx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lvl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>
              <a:solidFill>
                <a:srgbClr val="000000"/>
              </a:solidFill>
              <a:latin typeface="+mj-lt"/>
            </a:rPr>
            <a:t>Component </a:t>
          </a:r>
          <a:endParaRPr lang="en-US" sz="1900" kern="1200" dirty="0">
            <a:solidFill>
              <a:srgbClr val="000000"/>
            </a:solidFill>
            <a:latin typeface="+mj-lt"/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rgbClr val="000000"/>
              </a:solidFill>
              <a:latin typeface="+mj-lt"/>
            </a:rPr>
            <a:t>Describes a specific set of security requirements</a:t>
          </a:r>
          <a:endParaRPr lang="en-US" sz="1500" kern="1200" dirty="0">
            <a:solidFill>
              <a:srgbClr val="000000"/>
            </a:solidFill>
            <a:latin typeface="+mj-lt"/>
          </a:endParaRP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rgbClr val="000000"/>
              </a:solidFill>
              <a:latin typeface="+mj-lt"/>
            </a:rPr>
            <a:t>Smallest selectable set</a:t>
          </a:r>
          <a:endParaRPr lang="en-US" sz="1500" kern="1200" dirty="0">
            <a:solidFill>
              <a:srgbClr val="000000"/>
            </a:solidFill>
            <a:latin typeface="+mj-lt"/>
          </a:endParaRPr>
        </a:p>
      </dsp:txBody>
      <dsp:txXfrm>
        <a:off x="1524003" y="2819401"/>
        <a:ext cx="2938425" cy="176305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3C89F-ABC5-3A41-BA33-32CFE0E5CEF3}">
      <dsp:nvSpPr>
        <dsp:cNvPr id="0" name=""/>
        <dsp:cNvSpPr/>
      </dsp:nvSpPr>
      <dsp:spPr>
        <a:xfrm>
          <a:off x="0" y="269512"/>
          <a:ext cx="8229600" cy="11103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12420" rIns="638708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chemeClr val="bg1"/>
              </a:solidFill>
              <a:latin typeface="+mj-lt"/>
            </a:rPr>
            <a:t>Physical probing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chemeClr val="bg1"/>
              </a:solidFill>
              <a:latin typeface="+mj-lt"/>
            </a:rPr>
            <a:t>Invalid input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chemeClr val="bg1"/>
              </a:solidFill>
              <a:latin typeface="+mj-lt"/>
            </a:rPr>
            <a:t>Linkage of multiple operations</a:t>
          </a:r>
        </a:p>
      </dsp:txBody>
      <dsp:txXfrm>
        <a:off x="0" y="269512"/>
        <a:ext cx="8229600" cy="1110375"/>
      </dsp:txXfrm>
    </dsp:sp>
    <dsp:sp modelId="{B608BEC1-61BC-4D4E-899B-1D99B8EF6E2A}">
      <dsp:nvSpPr>
        <dsp:cNvPr id="0" name=""/>
        <dsp:cNvSpPr/>
      </dsp:nvSpPr>
      <dsp:spPr>
        <a:xfrm>
          <a:off x="411480" y="48112"/>
          <a:ext cx="5760720" cy="4428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i="0" kern="1200" dirty="0" smtClean="0">
              <a:solidFill>
                <a:schemeClr val="bg1"/>
              </a:solidFill>
              <a:latin typeface="+mj-lt"/>
            </a:rPr>
            <a:t>Threats that must be addressed:</a:t>
          </a:r>
          <a:endParaRPr lang="en-US" sz="1500" b="1" i="0" kern="1200" dirty="0">
            <a:solidFill>
              <a:schemeClr val="bg1"/>
            </a:solidFill>
            <a:latin typeface="+mj-lt"/>
          </a:endParaRPr>
        </a:p>
      </dsp:txBody>
      <dsp:txXfrm>
        <a:off x="433096" y="69728"/>
        <a:ext cx="5717488" cy="399568"/>
      </dsp:txXfrm>
    </dsp:sp>
    <dsp:sp modelId="{A0B25AA2-270E-2243-ABFE-429B568A1001}">
      <dsp:nvSpPr>
        <dsp:cNvPr id="0" name=""/>
        <dsp:cNvSpPr/>
      </dsp:nvSpPr>
      <dsp:spPr>
        <a:xfrm>
          <a:off x="0" y="1682287"/>
          <a:ext cx="8229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12420" rIns="638708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chemeClr val="bg1"/>
              </a:solidFill>
              <a:latin typeface="+mj-lt"/>
            </a:rPr>
            <a:t>Reflect the stated intent to counter identified threats and comply with identified organizational security policies</a:t>
          </a:r>
        </a:p>
      </dsp:txBody>
      <dsp:txXfrm>
        <a:off x="0" y="1682287"/>
        <a:ext cx="8229600" cy="850500"/>
      </dsp:txXfrm>
    </dsp:sp>
    <dsp:sp modelId="{5819579F-58FE-A441-8B7D-1A14932E898C}">
      <dsp:nvSpPr>
        <dsp:cNvPr id="0" name=""/>
        <dsp:cNvSpPr/>
      </dsp:nvSpPr>
      <dsp:spPr>
        <a:xfrm>
          <a:off x="411480" y="1460887"/>
          <a:ext cx="5760720" cy="4428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i="0" kern="1200" dirty="0" smtClean="0">
              <a:solidFill>
                <a:schemeClr val="bg1"/>
              </a:solidFill>
              <a:latin typeface="+mj-lt"/>
            </a:rPr>
            <a:t>Security objectives</a:t>
          </a:r>
        </a:p>
      </dsp:txBody>
      <dsp:txXfrm>
        <a:off x="433096" y="1482503"/>
        <a:ext cx="5717488" cy="399568"/>
      </dsp:txXfrm>
    </dsp:sp>
    <dsp:sp modelId="{ED5B5051-0B23-7649-BD64-92D5DA7C4E8C}">
      <dsp:nvSpPr>
        <dsp:cNvPr id="0" name=""/>
        <dsp:cNvSpPr/>
      </dsp:nvSpPr>
      <dsp:spPr>
        <a:xfrm>
          <a:off x="0" y="2835187"/>
          <a:ext cx="8229600" cy="850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8708" tIns="312420" rIns="638708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chemeClr val="bg1"/>
              </a:solidFill>
              <a:latin typeface="+mj-lt"/>
            </a:rPr>
            <a:t>Provided to thwart specific threats and to support specific policies under specific assumptions</a:t>
          </a:r>
        </a:p>
      </dsp:txBody>
      <dsp:txXfrm>
        <a:off x="0" y="2835187"/>
        <a:ext cx="8229600" cy="850500"/>
      </dsp:txXfrm>
    </dsp:sp>
    <dsp:sp modelId="{E074BF73-508F-7B43-91A2-3610FB887FDD}">
      <dsp:nvSpPr>
        <dsp:cNvPr id="0" name=""/>
        <dsp:cNvSpPr/>
      </dsp:nvSpPr>
      <dsp:spPr>
        <a:xfrm>
          <a:off x="411480" y="2613787"/>
          <a:ext cx="5760720" cy="4428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7742" tIns="0" rIns="217742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i="0" kern="1200" dirty="0" smtClean="0">
              <a:solidFill>
                <a:schemeClr val="bg1"/>
              </a:solidFill>
              <a:latin typeface="+mj-lt"/>
            </a:rPr>
            <a:t>Security requirements</a:t>
          </a:r>
        </a:p>
      </dsp:txBody>
      <dsp:txXfrm>
        <a:off x="433096" y="2635403"/>
        <a:ext cx="5717488" cy="39956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58EB96-483F-684F-AA58-55AB71D55573}">
      <dsp:nvSpPr>
        <dsp:cNvPr id="0" name=""/>
        <dsp:cNvSpPr/>
      </dsp:nvSpPr>
      <dsp:spPr>
        <a:xfrm rot="5400000">
          <a:off x="3222676" y="-1078046"/>
          <a:ext cx="1119782" cy="3560064"/>
        </a:xfrm>
        <a:prstGeom prst="round2SameRect">
          <a:avLst/>
        </a:prstGeom>
        <a:solidFill>
          <a:schemeClr val="tx1"/>
        </a:solidFill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Select security features and functions 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Determine the required levels of security assurance</a:t>
          </a:r>
          <a:endParaRPr lang="en-US" sz="1200" b="1" kern="1200" dirty="0">
            <a:latin typeface="+mj-lt"/>
          </a:endParaRPr>
        </a:p>
      </dsp:txBody>
      <dsp:txXfrm rot="-5400000">
        <a:off x="2002536" y="196757"/>
        <a:ext cx="3505401" cy="1010456"/>
      </dsp:txXfrm>
    </dsp:sp>
    <dsp:sp modelId="{8B42BF1C-55A6-0B44-99E1-FF979BFDD89E}">
      <dsp:nvSpPr>
        <dsp:cNvPr id="0" name=""/>
        <dsp:cNvSpPr/>
      </dsp:nvSpPr>
      <dsp:spPr>
        <a:xfrm>
          <a:off x="0" y="2120"/>
          <a:ext cx="2002536" cy="1399728"/>
        </a:xfrm>
        <a:prstGeom prst="roundRect">
          <a:avLst/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j-lt"/>
            </a:rPr>
            <a:t>Consumers</a:t>
          </a:r>
          <a:r>
            <a:rPr lang="en-US" sz="2200" b="0" kern="1200" dirty="0" smtClean="0">
              <a:latin typeface="+mj-lt"/>
            </a:rPr>
            <a:t> </a:t>
          </a:r>
          <a:endParaRPr lang="en-US" sz="2200" b="0" kern="1200" dirty="0">
            <a:latin typeface="+mj-lt"/>
          </a:endParaRPr>
        </a:p>
      </dsp:txBody>
      <dsp:txXfrm>
        <a:off x="68329" y="70449"/>
        <a:ext cx="1865878" cy="1263070"/>
      </dsp:txXfrm>
    </dsp:sp>
    <dsp:sp modelId="{D4BA4BFA-8CFD-384F-9DD6-1E1EAF20B5FD}">
      <dsp:nvSpPr>
        <dsp:cNvPr id="0" name=""/>
        <dsp:cNvSpPr/>
      </dsp:nvSpPr>
      <dsp:spPr>
        <a:xfrm rot="5400000">
          <a:off x="3222676" y="391667"/>
          <a:ext cx="1119782" cy="3560064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Respond to security requirements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Interpret </a:t>
          </a:r>
          <a:r>
            <a:rPr lang="en-US" sz="1200" b="1" kern="1200" dirty="0" smtClean="0">
              <a:latin typeface="+mj-lt"/>
            </a:rPr>
            <a:t>statements of </a:t>
          </a:r>
          <a:r>
            <a:rPr lang="en-US" sz="1200" b="1" kern="1200" dirty="0" smtClean="0">
              <a:latin typeface="+mj-lt"/>
            </a:rPr>
            <a:t>assurance requirements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Determine assurance approaches and level of effort</a:t>
          </a:r>
          <a:endParaRPr lang="en-US" sz="1200" b="1" kern="1200" dirty="0">
            <a:latin typeface="+mj-lt"/>
          </a:endParaRPr>
        </a:p>
      </dsp:txBody>
      <dsp:txXfrm rot="-5400000">
        <a:off x="2002536" y="1666471"/>
        <a:ext cx="3505401" cy="1010456"/>
      </dsp:txXfrm>
    </dsp:sp>
    <dsp:sp modelId="{761B8B3F-B5D9-5543-85C5-06433118D7AB}">
      <dsp:nvSpPr>
        <dsp:cNvPr id="0" name=""/>
        <dsp:cNvSpPr/>
      </dsp:nvSpPr>
      <dsp:spPr>
        <a:xfrm>
          <a:off x="0" y="1471835"/>
          <a:ext cx="2002536" cy="1399728"/>
        </a:xfrm>
        <a:prstGeom prst="roundRect">
          <a:avLst/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000000"/>
              </a:solidFill>
              <a:latin typeface="+mj-lt"/>
            </a:rPr>
            <a:t>Developers</a:t>
          </a:r>
          <a:endParaRPr lang="en-US" sz="2200" b="1" kern="1200" dirty="0">
            <a:solidFill>
              <a:srgbClr val="000000"/>
            </a:solidFill>
            <a:latin typeface="+mj-lt"/>
          </a:endParaRPr>
        </a:p>
      </dsp:txBody>
      <dsp:txXfrm>
        <a:off x="68329" y="1540164"/>
        <a:ext cx="1865878" cy="1263070"/>
      </dsp:txXfrm>
    </dsp:sp>
    <dsp:sp modelId="{C6502549-F005-334F-B77B-3085360E9ED8}">
      <dsp:nvSpPr>
        <dsp:cNvPr id="0" name=""/>
        <dsp:cNvSpPr/>
      </dsp:nvSpPr>
      <dsp:spPr>
        <a:xfrm rot="5400000">
          <a:off x="3222676" y="1861382"/>
          <a:ext cx="1119782" cy="3560064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Use the assurance requirements as criteria when evaluating security features and controls</a:t>
          </a:r>
          <a:endParaRPr lang="en-US" sz="1200" b="1" kern="1200" dirty="0">
            <a:latin typeface="+mj-lt"/>
          </a:endParaRP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1" kern="1200" dirty="0" smtClean="0">
              <a:latin typeface="+mj-lt"/>
            </a:rPr>
            <a:t>May be in the same organization as consumers or a third-party evaluation team</a:t>
          </a:r>
          <a:endParaRPr lang="en-US" sz="1200" b="1" kern="1200" dirty="0">
            <a:latin typeface="+mj-lt"/>
          </a:endParaRPr>
        </a:p>
      </dsp:txBody>
      <dsp:txXfrm rot="-5400000">
        <a:off x="2002536" y="3136186"/>
        <a:ext cx="3505401" cy="1010456"/>
      </dsp:txXfrm>
    </dsp:sp>
    <dsp:sp modelId="{D94E90DC-1BBD-CA4E-9A7E-31F0AF7546FF}">
      <dsp:nvSpPr>
        <dsp:cNvPr id="0" name=""/>
        <dsp:cNvSpPr/>
      </dsp:nvSpPr>
      <dsp:spPr>
        <a:xfrm>
          <a:off x="0" y="2941550"/>
          <a:ext cx="2002536" cy="1399728"/>
        </a:xfrm>
        <a:prstGeom prst="roundRect">
          <a:avLst/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000000"/>
              </a:solidFill>
              <a:latin typeface="+mj-lt"/>
            </a:rPr>
            <a:t>Evaluators</a:t>
          </a:r>
          <a:endParaRPr lang="en-US" sz="2200" b="1" kern="1200" dirty="0">
            <a:solidFill>
              <a:srgbClr val="000000"/>
            </a:solidFill>
            <a:latin typeface="+mj-lt"/>
          </a:endParaRPr>
        </a:p>
      </dsp:txBody>
      <dsp:txXfrm>
        <a:off x="68329" y="3009879"/>
        <a:ext cx="1865878" cy="12630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19CE8B-5CC4-ED4A-944A-4D08C1A1FB8A}">
      <dsp:nvSpPr>
        <dsp:cNvPr id="0" name=""/>
        <dsp:cNvSpPr/>
      </dsp:nvSpPr>
      <dsp:spPr>
        <a:xfrm>
          <a:off x="244353" y="1991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System architecture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Addresses both the system development phase and the system operations phase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44353" y="1991"/>
        <a:ext cx="2723554" cy="1634132"/>
      </dsp:txXfrm>
    </dsp:sp>
    <dsp:sp modelId="{636EF2A0-3C76-CD44-AE5B-9633C755FB2C}">
      <dsp:nvSpPr>
        <dsp:cNvPr id="0" name=""/>
        <dsp:cNvSpPr/>
      </dsp:nvSpPr>
      <dsp:spPr>
        <a:xfrm>
          <a:off x="3049315" y="1991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System integrity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Addresses the correct operation of the system hardware and firmware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3049315" y="1991"/>
        <a:ext cx="2723554" cy="1634132"/>
      </dsp:txXfrm>
    </dsp:sp>
    <dsp:sp modelId="{E6D4790F-7AB7-7B48-B70F-1640CBAC5256}">
      <dsp:nvSpPr>
        <dsp:cNvPr id="0" name=""/>
        <dsp:cNvSpPr/>
      </dsp:nvSpPr>
      <dsp:spPr>
        <a:xfrm>
          <a:off x="5854249" y="1991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System testing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Ensures security features have been tested thoroughly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5854249" y="1991"/>
        <a:ext cx="2723554" cy="1634132"/>
      </dsp:txXfrm>
    </dsp:sp>
    <dsp:sp modelId="{31DC7ACC-DEC3-3848-A229-CECBDEBAD8F0}">
      <dsp:nvSpPr>
        <dsp:cNvPr id="0" name=""/>
        <dsp:cNvSpPr/>
      </dsp:nvSpPr>
      <dsp:spPr>
        <a:xfrm>
          <a:off x="244353" y="3367939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Design specification and verification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Addresses the correctness of the system design and implementation with respect to the system security policy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44353" y="3367939"/>
        <a:ext cx="2723554" cy="1634132"/>
      </dsp:txXfrm>
    </dsp:sp>
    <dsp:sp modelId="{D3F65305-E1F7-2E49-B3F9-669FA26E1390}">
      <dsp:nvSpPr>
        <dsp:cNvPr id="0" name=""/>
        <dsp:cNvSpPr/>
      </dsp:nvSpPr>
      <dsp:spPr>
        <a:xfrm>
          <a:off x="244353" y="1684962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Covert channel analysis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Attempts to identify any potential means for bypassing security policy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244353" y="1684962"/>
        <a:ext cx="2723554" cy="1634132"/>
      </dsp:txXfrm>
    </dsp:sp>
    <dsp:sp modelId="{D4592B8A-CEE4-074A-A8AF-E4D9856F7383}">
      <dsp:nvSpPr>
        <dsp:cNvPr id="0" name=""/>
        <dsp:cNvSpPr/>
      </dsp:nvSpPr>
      <dsp:spPr>
        <a:xfrm>
          <a:off x="3049315" y="1684962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Trusted facility management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Deals with system administration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3049315" y="1684962"/>
        <a:ext cx="2723554" cy="1634132"/>
      </dsp:txXfrm>
    </dsp:sp>
    <dsp:sp modelId="{F3D91895-A8FB-5F4B-B161-FE9FF4CBA54A}">
      <dsp:nvSpPr>
        <dsp:cNvPr id="0" name=""/>
        <dsp:cNvSpPr/>
      </dsp:nvSpPr>
      <dsp:spPr>
        <a:xfrm>
          <a:off x="3049315" y="3367934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Trusted recovery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Provides for correct operation of security features after a system recovers from failures, crashes, or security incidents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3049315" y="3367934"/>
        <a:ext cx="2723554" cy="1634132"/>
      </dsp:txXfrm>
    </dsp:sp>
    <dsp:sp modelId="{58927451-5A7A-914F-B9A9-6D9A3495E98E}">
      <dsp:nvSpPr>
        <dsp:cNvPr id="0" name=""/>
        <dsp:cNvSpPr/>
      </dsp:nvSpPr>
      <dsp:spPr>
        <a:xfrm>
          <a:off x="5854249" y="3367934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Trusted distribution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Ensures that protected hardware, firmware, and software do not go through unauthorized modification during transit from the vendor to the customer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5854249" y="3367934"/>
        <a:ext cx="2723554" cy="1634132"/>
      </dsp:txXfrm>
    </dsp:sp>
    <dsp:sp modelId="{0CB0DA0A-5599-7746-8A98-823C60D88A8C}">
      <dsp:nvSpPr>
        <dsp:cNvPr id="0" name=""/>
        <dsp:cNvSpPr/>
      </dsp:nvSpPr>
      <dsp:spPr>
        <a:xfrm>
          <a:off x="5854249" y="1684973"/>
          <a:ext cx="2723554" cy="1634132"/>
        </a:xfrm>
        <a:prstGeom prst="rect">
          <a:avLst/>
        </a:prstGeom>
        <a:solidFill>
          <a:schemeClr val="tx1"/>
        </a:solidFill>
        <a:ln>
          <a:noFill/>
        </a:ln>
        <a:effectLst>
          <a:glow rad="101600">
            <a:schemeClr val="accent2">
              <a:alpha val="75000"/>
            </a:schemeClr>
          </a:glow>
          <a:softEdge rad="508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</a:rPr>
            <a:t>Configuration management</a:t>
          </a:r>
          <a:endParaRPr lang="en-US" sz="1700" kern="1200" dirty="0">
            <a:solidFill>
              <a:schemeClr val="bg1"/>
            </a:solidFill>
          </a:endParaRPr>
        </a:p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kern="1200" dirty="0" smtClean="0">
              <a:solidFill>
                <a:schemeClr val="bg1"/>
              </a:solidFill>
            </a:rPr>
            <a:t>Requirements are included for configuration control, audit, management, and accounting</a:t>
          </a:r>
          <a:endParaRPr lang="en-US" sz="1300" kern="1200" dirty="0">
            <a:solidFill>
              <a:schemeClr val="bg1"/>
            </a:solidFill>
          </a:endParaRPr>
        </a:p>
      </dsp:txBody>
      <dsp:txXfrm>
        <a:off x="5854249" y="1684973"/>
        <a:ext cx="2723554" cy="1634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#5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#6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#7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71A0CB-41A5-AA47-A654-FEEA02278D64}" type="datetimeFigureOut">
              <a:rPr lang="en-US" smtClean="0"/>
              <a:pPr/>
              <a:t>9/16/14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44B75-E6D8-324B-B840-6AEB6184A5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488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2.png>
</file>

<file path=ppt/media/image15.png>
</file>

<file path=ppt/media/image2.jpeg>
</file>

<file path=ppt/media/image21.png>
</file>

<file path=ppt/media/image24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AU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8656240-BF3D-F441-92C4-A9FA2AA5FE77}" type="slidenum">
              <a:rPr lang="en-AU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1107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9" charset="0"/>
        <a:ea typeface="ＭＳ Ｐゴシック" pitchFamily="-109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3/e, by William Stallings and </a:t>
            </a:r>
            <a:r>
              <a:rPr lang="en-US" dirty="0" err="1" smtClean="0">
                <a:latin typeface="Times New Roman" pitchFamily="-107" charset="0"/>
              </a:rPr>
              <a:t>Lawrie</a:t>
            </a:r>
            <a:r>
              <a:rPr lang="en-US" dirty="0" smtClean="0">
                <a:latin typeface="Times New Roman" pitchFamily="-107" charset="0"/>
              </a:rPr>
              <a:t> Brown, Chapter 13 “Trusted</a:t>
            </a:r>
            <a:r>
              <a:rPr lang="en-US" baseline="0" dirty="0" smtClean="0">
                <a:latin typeface="Times New Roman" pitchFamily="-107" charset="0"/>
              </a:rPr>
              <a:t> Computing and Multilevel Security</a:t>
            </a:r>
            <a:r>
              <a:rPr lang="en-US" dirty="0" smtClean="0">
                <a:latin typeface="Times New Roman" pitchFamily="-107" charset="0"/>
              </a:rPr>
              <a:t>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1</a:t>
            </a:fld>
            <a:endParaRPr lang="en-AU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D409C9-E310-2B41-A349-BD4287AE4793}" type="slidenum">
              <a:rPr lang="en-AU"/>
              <a:pPr/>
              <a:t>10</a:t>
            </a:fld>
            <a:endParaRPr lang="en-AU"/>
          </a:p>
        </p:txBody>
      </p:sp>
      <p:sp>
        <p:nvSpPr>
          <p:cNvPr id="224260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6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Dirk creates an exam based on an existing template file store at level c1-t.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Dirk must log in as c1-t to read the template and the file he creates (f4) must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also be at the teacher level ( Figure 13.2c ).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4. Dirk wants Carla to take the exam and so must provide her with read access.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However, such access would violate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-property. Dirk must downgrade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classification of f4 from c1-t to c1-s. Dirk cannot do this in the c1-t role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because this would violate the *-property. Therefore, a security administrator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(possibly Dirk in this role) must have downgrade authority and must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beable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to perform the downgrade outside the BLP model. The dotted line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13.2d connecting f4 with c1-s-read indicates that this connection has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been generated by the default BLP rules but by a system operation.</a:t>
            </a:r>
          </a:p>
          <a:p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65B03D1-79D1-7149-AC1C-DCCAB2761278}" type="slidenum">
              <a:rPr lang="en-AU"/>
              <a:pPr/>
              <a:t>11</a:t>
            </a:fld>
            <a:endParaRPr lang="en-AU"/>
          </a:p>
        </p:txBody>
      </p:sp>
      <p:sp>
        <p:nvSpPr>
          <p:cNvPr id="226308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630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5. Carla writes the answers to the exam into a file f5. She creates the file 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c1-t so that only Dirk can read the file. This is an example of writing up,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is not forbidden by the BLP rules. Carla can still see her answers at 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workstation but cannot access f5 for reading.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discussion illustrates some critical practical limitations of the BLP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model. First, as noted in step 4, the BLP model has no provision to manage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“downgrade” of objects, even though the requirements for multilevel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recognize that such a flow of information from a higher to a lower level may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required, provided it reflects the will of an authorized user. Hence, any practical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implementation of a multilevel system has to support such a process in a controlled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monitored manner. Related to this is another concern. A subject constrained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BLP model can only be “editing” (reading and writing) a file at one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while also viewing files at the same or lower levels. If the new document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consolidates information from a range of sources and levels, some of that information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now classified at a higher level than it was originally. This is known as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creep and is a well-known concern when managing multilevel information.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Again, some process of managed downgrading of information is needed to restore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reasonable classification levels.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FAC6F2C-03DA-ED40-ADDB-84C95860D534}" type="slidenum">
              <a:rPr lang="en-AU"/>
              <a:pPr/>
              <a:t>12</a:t>
            </a:fld>
            <a:endParaRPr lang="en-AU"/>
          </a:p>
        </p:txBody>
      </p:sp>
      <p:sp>
        <p:nvSpPr>
          <p:cNvPr id="228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[BELL75] outlines an implementation of MLS on the Multics operating system. We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begin with a brief description of the relevant aspects of Multics.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Multics is a time-sharing operating system that was developed by a group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 MIT known as Project MAC (multiple-access computers) in the 1960s. Multics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was not just years but decades ahead of its time. Even by the mid-1980s, almost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20 years after it became operational, Multics had superior security features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greater sophistication in the user interface and other areas than other contemporary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mainframe operating systems.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Both memory management and the file system in Multics are based on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concept of segments. Virtual memory is segmented. For most hardware platforms,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paging is also used. In any case, the working space of a process is assigned to a segment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a process may create one or more data segments for use during execution. Each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in the file system is defined as a segment. Thus, the OS uses the same mechanism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load a data segment from virtual memory into main memory and to load a file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virtual memory into main memory. Segments are arranged hierarchically, from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root directory down to individual segments.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Multics manages the virtual address space by means of a descriptor segment,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which is associated with a process and which has one entry for each segment in virtual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memory accessible by this process. The descriptor segment base register points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start of the descriptor segment for the process that is currently executing.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descriptor entry includes a pointer to the start of the segment in virtual memory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plus protection information, in the form of read, write, and execute bits, which may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individually set to ON or OFF. The protection information found in a segment’s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descriptor is derived from the access control list for the segment.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MLS, two additional features are required. A process-level table includes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entry of each active process, and the entry indicates the security clearance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process. Associated with each segment is a security level, which is stored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parent directory segment of the segment in question.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Corresponding to the security state of the BLP model ( </a:t>
            </a:r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M , f , H ) is a set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Multics data structures ( Figure 13.3 ). The correspondence is as follows:</a:t>
            </a:r>
          </a:p>
          <a:p>
            <a:endParaRPr lang="en-US" sz="120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Segment descriptor word. The descriptor segment identifies the subject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(process). The segment pointer in segment descriptor word identifies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object (data segment). The three access control bits in the segment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descriptor word identify the access mode.</a:t>
            </a:r>
          </a:p>
          <a:p>
            <a:endParaRPr lang="en-US" sz="120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M: Access control list.</a:t>
            </a:r>
          </a:p>
          <a:p>
            <a:endParaRPr lang="en-US" sz="120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f: Information in the directory segment and in the process-level table.</a:t>
            </a:r>
          </a:p>
          <a:p>
            <a:endParaRPr lang="en-US" sz="120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H: Hierarchical segment structure.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these data structures, Multics can enforce discretionary and mandatory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control. When a process attempts an access to a segment, it must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the desired access permission as specified by the access control list. Also,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its security clearance is compared to the security classification of the segment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accessed to determine if the simple security rule and *-property security rule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satisfied.</a:t>
            </a:r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While the BLP model could in theory lay the foundations for secure computing within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single administration realm environment, there are some important limitations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its usability and difficulties to its implementation.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First, there is the incompatibility of confidentiality and integrity within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MLS system. In general terms, MLS can work either for powers  or for secrets , but not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readily for both. This mutual exclusion excludes some interesting power and integrity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centered technologies from being used effectively in BLP style MLS environments.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second important limitations to usability is the so called cooperating conspirator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problem in the presence of covert channels. In the presence of shared resources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*-property may become unenforceable. This is especially a problem in the presence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active content that is prevalent in current word processing and other document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formats. A malicious document could carry in it a subject that would when executed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broadcast classified documents using shared-resource covert channels. In essence,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BLP model effectively breaks down when (untrusted) low classified executable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allowed to be executed by a high clearance (trusted) subject.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1039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553FE0-5569-F24C-9151-C4282BAB2208}" type="slidenum">
              <a:rPr lang="en-AU"/>
              <a:pPr/>
              <a:t>14</a:t>
            </a:fld>
            <a:endParaRPr lang="en-AU"/>
          </a:p>
        </p:txBody>
      </p:sp>
      <p:sp>
        <p:nvSpPr>
          <p:cNvPr id="230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0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BLP model deals with confidentiality and is concerned with unauthorized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disclosure of information. The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Biba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[BIBA77] models deals with integrity and is concerned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unauthorized modification of data. The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Biba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model is intended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deal with the case in which there is data that must be visible to users at multiple or all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levels but should only be modified in controlled ways by authorized agents.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basic elements of the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Biba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model have the same structure as the BLP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model. As with BLP, the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Biba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model deals with subjects and objects. Each subject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object is assigned an integrity level, denoted as I(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) and I( O ) for subject 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 , respectively. A simple hierarchical classification can be used, in which there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a strict ordering of levels from lowest to highest. As in the BLP model, it is also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possible to add a set of categories to the classification scheme; this we ignore here.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model considers the following access modes: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Modify: To write or update information in an object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Observe: To read information in an object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Execute: To execute an object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Invoke: Communication from one subject to another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first three modes are analogous to BLP access modes. The invoke mode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new.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Biba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then proposes a number of alternative policies that can be imposed on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model. The most relevant is the strict integrity policy, based on the following rules: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Simple integrity: A subject can modify an object only if the integrity level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subject dominates the integrity level of the object: I(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)</a:t>
            </a:r>
            <a:r>
              <a:rPr lang="en-US" dirty="0" smtClean="0"/>
              <a:t> ≥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I( O 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Integrity confinement: A subject can read an object only if the integrity 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subject is dominated by the integrity level of the object: I(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) </a:t>
            </a:r>
            <a:r>
              <a:rPr lang="en-US" dirty="0" smtClean="0"/>
              <a:t>≤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I( O 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Invocation property: A subject can invoke another subject only if the 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the first subject dominates the integrity level of the second subject: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I(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</a:t>
            </a:r>
            <a:r>
              <a:rPr lang="en-US" sz="120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</a:t>
            </a:r>
            <a:r>
              <a:rPr lang="en-US" dirty="0" smtClean="0"/>
              <a:t>≥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I( S </a:t>
            </a:r>
            <a:r>
              <a:rPr lang="en-US" sz="120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first two rules are analogous to those of the BLP model but are concerned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integrity and reverse the significance of read and write. The simple integrity rule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logical write-up restriction that prevents contamination of high-integrity data.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13.4 illustrates the need for the integrity confinement rule. A low-integrity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may read low-integrity data but is prevented from contaminating a high 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with that data by the simple integrity rule. If only this rule is in force,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high-integrity process could conceivably copy low-integrity data into a high-integrity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file. Normally, one would trust a high-integrity process to not contaminate a high integrity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file, but either an error in the process code or a Trojan horse could result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contamination; hence the need for the integrity confinement rule.</a:t>
            </a:r>
          </a:p>
          <a:p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C6E291-C509-944A-8D98-E599B828A09A}" type="slidenum">
              <a:rPr lang="en-AU"/>
              <a:pPr/>
              <a:t>15</a:t>
            </a:fld>
            <a:endParaRPr lang="en-AU"/>
          </a:p>
        </p:txBody>
      </p:sp>
      <p:sp>
        <p:nvSpPr>
          <p:cNvPr id="232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2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more elaborate and perhaps more practical integrity model was proposed by Clark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Wilson [CLAR87]. The Clark-Wilson model (CWM) is aimed at commercial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rather than military applications and closely models real commercial operations.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model is based on two concepts that are traditionally used to enforce commercial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policies: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Well-formed transactions: A user should not manipulate data arbitrarily, but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only in constrained ways that preserve or ensure the integrity of the data.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Separation of duty among users: Any person permitted to create or certify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well-formed transaction may not be permitted to execute it (at least against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production data).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model imposes integrity controls on data and the transactions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manipulate the data. The principal components of the model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Constrained data items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Subject to strict integrity controls.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Unconstrained data items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Unchecked data items. An example is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simple text file.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Integrity verification procedures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IVPs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Intended to assure that all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conform to some application-specific model of integrity and consistency.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Transformation procedures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System transactions that change the set of</a:t>
            </a:r>
          </a:p>
          <a:p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from one consistent state to another.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CWM enforces integrity by means of certification and enforcement rules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Certification rules are security policy restrictions on the behavior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IVPs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Enforcement rules are built-in system security mechanisms that achieve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objectives of the certification rules. The rules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: All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IVPs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must properly ensure that all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are in a valid state at the time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IVP is run.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C2: All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must be certified to be valid. That is, they must take a CDI to a valid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final state, given that it is in a valid state to begin with. For each TP,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set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that it may manipulate, the security officer must specify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relation, which defines that execution. A relation is thus of the form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TPi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CDIa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CDIb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CDIc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. . )), where the list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defines a particular set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arguments for which the TP has been certified.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El: The system must maintain the list of relations specified in rule C2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must ensure that the only manipulation of any CDI is by a TP, where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 is operating on the CDI as specified in some relation.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E2: The system must maintain a list of relations of the form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UserID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TPi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CDIa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CDIb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CDIc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. . . )), which relates a user, a TP, and the data objects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TP may reference on behalf of that user. It must ensure that only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executions described in one of the relations are performed.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C3: The list of relations in E2 must be certified to meet the separation of duty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E3: The system must authenticate the identity of each user attempting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execute a TP.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C4: All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must be certified to write to an append-only CDI (the log) all information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necessary to permit the nature of the operation to be reconstructed.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C5: Any TP that takes a UDI as an input value must be certified to perform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only valid transformations, or else no transformations, for any possible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value of the UDI. The transformation should take the input from a UDI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a CDI, or the UDI is rejected. Typically, this is an edit program.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E4: Only the agent permitted to certify entities may change the list of such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entities associated with other entities: specifically, the list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associated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 CDI and the list of users associated with a TP. An agent that can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certify an entity may not have any execute rights with respect to that entity.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13.5 illustrates the rules. The rules combine to form a two-part integrity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assurance facility, in which certification is done by a security officer with respect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integrity policy, and enforcement is done by the system.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A846194-00C9-D242-95F3-44344248B0B2}" type="slidenum">
              <a:rPr lang="en-AU"/>
              <a:pPr/>
              <a:t>16</a:t>
            </a:fld>
            <a:endParaRPr lang="en-AU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Chinese Wall Model (CWM) takes a quite different approach to specifying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integrity and confidentiality than any of the approaches we have examined so far.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model was developed for commercial applications in which conflicts of interest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arise. The model makes use of both discretionary and mandatory access concepts.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principal idea behind the CWM is a concept that is common in the financial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legal professions, which is to use a what is referred to as a Chinese wall to prevent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conflict of interest. An example from the financial world is that of a market analyst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working for a financial institution providing corporate business services. An analyst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cannot be allowed to provide advice to one company when the analyst has confidential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(insider knowledge) about the plans or status of a competitor. However,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analyst is free to advise multiple corporations that are not in competition with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other and to draw on market information that is open to the public.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elements of the model are the following: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Subjects: Active entities that may wish to access protected objects; includes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users and processes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Information: Corporate information organized into a hierarchy with three levels: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— Objects: Individual items of information, each concerning a single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corporation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— Dataset (DS): All objects that concern the same corporation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— Conflict of interest (CI) class: All datasets whose corporations are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competition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Access rules: Rules for read and write access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13.6a gives an example. There are datasets representing banks, oil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companies, and gas companies. All bank datasets are in one CI, all oil company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datasets in another CI, and so forth.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contrast to the models we have studies so far, the CWM does not assign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levels to subjects and objects and is thus not a true multilevel secure model. Instead,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history of a subject’s previous access determines access control. The basis of the Chinese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wall policy is that subjects are only allowed access to information that is not held to conflict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any other information that they already possess. Once a subject accesses information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one dataset, a wall is set up to protect information in other datasets in the same CI.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subject can access information on one side of the wall but not the other side. Further,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in other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is initially not considered to be on one side or the other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wall but out in the open. When additional accesses are made in other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CIs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by the same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subject, the shape of the wall changes to maintain the desired protection. Further, each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 is controlled by his or her own wall—the walls for different subjects are different.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enforce the Chinese wall policy, two rules are needed. To indicate the similarity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the two BLP rules, the authors gave them the same names. The first rule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simple security rule: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Simple security rule: A subject S can read on object O only if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O is in the same DS as an object already accessed by S, OR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O belongs to a CI from which S has not yet accessed any information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Figures 13.6b and c illustrate the operation of this rule. Assume that at some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point, John has made his first read request to any object in this set for an object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Bank A DS. Because John has not previously accessed an object in any other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DS in CI 1, the access is granted. Further, the system must remember that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been granted so that any subsequent request for access to an object in the Bank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 DS will be denied. Any request for access to other objects in the Bank A DS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granted. At a later time, John requests access to an object in the Oil A DS. Because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is no conflict, this access is granted, but a wall is set up prohibiting subsequent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to the Oil B DS. Similarly, Figure 13.6c reflects the access history of Jane.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simple security rule does not prevent an indirect flow of information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would cause a conflict of interest. In our example, John has access to Oil A DS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Bank A DS; Jane has access to Oil B DS and Bank A DS. If John is allowed to read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the Oil A DS and write into the Bank A DS, John may transfer information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about Oil A into the Bank A DS; this is indicated by changing the value of the first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 under the Bank A DS to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The data can then subsequently be read by Jane.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Thus, Jane would have access to information about both Oil A and Oil B, creating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conflict of interest. To prevent this, the CWM has a second rule: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*-property rule: A subject S can write an object O only if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 can read O according to the simple security rule, AND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All objects that S can read are in the same DS as O.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Put another way, either subject cannot write at all, or a subject’s access (both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read and write) is limited to a single dataset. Thus, in Figure 13.6 , neither John nor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Jane has write access to any objects in the overall universe of data.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*-property rule is quite restrictive. However, in many cases, a user only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needs read access because the user is performing some analysis role.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somewhat ease the write restriction, the model includes the concept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sanitized data . In essence, sanitized data are data that may be derived from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corporate data but that cannot be used to discover the corporation’s identity. Any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DS consisting solely of sanitized data need not be protected by a wall; thus the two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CWM rules do not apply to such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DSs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models described in the preceding two sections are all aimed at enhancing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trust that users and administrators have in the security of a computer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system. The concept of trust in the context of computer security goes back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early 1970s, spurred on by the U.S. Department of Defense initiative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funding in this area. Early efforts were aimed to developing security models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then designing and implementing hardware/software platforms to achieve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trust. Because of cost and performance issues, trusted systems did not gain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serious foothold in the commercial market. More recently, the interest in trust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reemerged, with the work on trusted computer platforms, a topic we explore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Section 13.5 . In this section, we examine some basic concepts and implications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trusted systems.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Some useful terminology related to trusted systems is listed in Table 13.1 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17</a:t>
            </a:fld>
            <a:endParaRPr lang="en-AU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D13B48C-44C6-474F-8CC0-D1C7A8D92638}" type="slidenum">
              <a:rPr lang="en-AU"/>
              <a:pPr/>
              <a:t>18</a:t>
            </a:fld>
            <a:endParaRPr lang="en-AU"/>
          </a:p>
        </p:txBody>
      </p:sp>
      <p:sp>
        <p:nvSpPr>
          <p:cNvPr id="237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 work on trusted computers and trusted operating systems was based 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reference monitor concept, depicted in Figure 13.7 . The reference monitor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controlling element in the hardware and operating system of a computer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regulates the access of subjects to objects on the basis of security parameters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subject and object. The reference monitor has access to a file, known as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kernel database , that lists the access privileges (security clearance)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subject and the protection attributes (classification level) of each object.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reference monitor enforces the security rules (no read up, no write down) and has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following properties: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Complete mediation: The security rules are enforced on every access, not just,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example, when a file is opened.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Isolation: The reference monitor and database are protected from unauthorized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modification.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Verifiability: The reference monitor’s correctness must be provable.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is, it must be possible to demonstrate mathematically that the reference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monitor enforces the security rules and provides complete mediation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isolation.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are stiff requirements. The requirement for complete mediation means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every access to data within main memory and on disk and tape must be mediated.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Pure software implementations impose too high a performance penalty to be practical;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solution must be at least partly in hardware. The requirement for isolation means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it must not be possible for an attacker, no matter how clever, to change the logic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reference monitor or the contents of the security kernel database. Finally,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 for mathematical proof is formidable for something as complex as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general-purpose computer. A system that can provide such verification is referred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a trustworthy system 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final element illustrated in Figure 13.7 is an audit file. Important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events, such as detected security violations and authorized changes to the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kernel database, are stored in the audit file.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an effort to meet its own needs and as a service to the public, the U.S.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Department of Defense in 1981 established the Computer Security Center within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National Security Agency (NSA) with the goal of encouraging the widespread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availability of trusted computer systems. This goal is realized through the center’s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Commercial Product Evaluation Program. In essence, the center attempts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evaluate commercially available products as meeting the security requirements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just outlined. The center classifies evaluated products according to the range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features that they provide. These evaluations are needed for Department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Defense procurements but are published and freely available. Hence, they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serve as guidance to commercial customers for the purchase of commercially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available, off-the-shelf equipment.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3A3D9D2-10C9-0B4D-B62E-3217EF344905}" type="slidenum">
              <a:rPr lang="en-AU"/>
              <a:pPr/>
              <a:t>19</a:t>
            </a:fld>
            <a:endParaRPr lang="en-AU"/>
          </a:p>
        </p:txBody>
      </p:sp>
      <p:sp>
        <p:nvSpPr>
          <p:cNvPr id="239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96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One way to secure against Trojan horse attacks is the use of a secure, trusted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operating system. Figure 13.8 illustrates an example. In this case, a Trojan horse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used to get around the standard security mechanism used by most file management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operating systems: the access control list. In this example, a user named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Bob interacts through a program with a data file containing the critically sensitive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character string “CPE170KS.” User Bob has created the file with read/write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permission provided only to programs executing on his own behalf: that is, only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processes that are owned by Bob may access the file.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Trojan horse attack begins when a hostile user, named Alice, gains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legitimate access to the system and installs both a Trojan horse program and a private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to be used in the attack as a “back pocket.” Alice gives read/write permission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herself for this file and gives Bob write-only permission ( Figure 13.8a ). Alice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now induces Bob to invoke the Trojan horse program, perhaps by advertising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a useful utility. When the program detects that it is being executed by Bob,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reads the sensitive character string from Bob’s file and copies it into Alice’s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backpocket</a:t>
            </a:r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( Figure 13.8b ). Both the read and write operations satisfy the constraints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imposed by access control lists. Alice then has only to access Bob’s file at a later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time to learn the value of the string.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Now consider the use of a secure operating system in this scenario ( Figure 13.8c ).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levels are assigned to subjects at logon on the basis of criteria such as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terminal from which the computer is being accessed and the user involved, as identified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password/ID. In this example, there are two security levels, sensitive and public,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ordered so that sensitive is higher than public. Processes owned by Bob and Bob’s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are assigned the security level sensitive. Alice’s file and processes are restricted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public. If Bob invokes the Trojan horse program ( Figure 13.8d ), that program acquires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Bob’s security level. It is therefore able, under the simple security property, to observe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sensitive character string. When the program attempts to store the string in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public file (the back-pocket file), however, the *-property is violated and the attempt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disallowed by the reference monitor. Thus, the attempt to write into the back-pocket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file is denied even though the access control list permits it: The security policy takes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precedence over the access control list mechanism.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chapter deals with a number of interrelated topics having to do with the degree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confidence users and implementers can have in security functions and services: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Formal models for computer security: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Multilevel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Trusted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Mandatory access control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Security evaluation</a:t>
            </a:r>
            <a:endParaRPr lang="en-US" dirty="0" smtClean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54E64C-CB0E-7147-9BC7-0F6F9A936A67}" type="slidenum">
              <a:rPr lang="en-AU"/>
              <a:pPr/>
              <a:t>20</a:t>
            </a:fld>
            <a:endParaRPr lang="en-AU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Multilevel security is of interest when there is a requirement to maintain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resource, such as a file system or database in which multiple levels of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sensitivity are defined. The hierarchy could be as simple as two levels (e.g., public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proprietary) or could have many levels (e.g., the military unclassified,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restricted, confidential, secret, top secret). The preceding three sections have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introduced us to the essential elements of multilevel security. In this section, we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look at two applications areas where MLS concepts have been applied: role-based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control system and database security.</a:t>
            </a:r>
            <a:endParaRPr lang="en-US" dirty="0">
              <a:latin typeface="Times" pitchFamily="-109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[OSBO00] shows how a rule-based access control (RBAC) system can be used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 the BLP multilevel security rules. Recall that the ANSI standard RBAC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specification included the concept of administrative functions, which provide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capability to create, delete, and maintain RBAC elements and relations. It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useful here to assign special administrative roles to these functions. With this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mind, Table 13.2 summarizes the components of an RBAC.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following formal specification indicates how a RBAC system can be used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implement MLS access:</a:t>
            </a:r>
            <a:endParaRPr lang="en-US" b="0" dirty="0" smtClean="0">
              <a:latin typeface="Times New Roman" pitchFamily="-109" charset="0"/>
              <a:ea typeface="Times New Roman" pitchFamily="-109" charset="0"/>
              <a:cs typeface="Times New Roman" pitchFamily="-109" charset="0"/>
            </a:endParaRPr>
          </a:p>
          <a:p>
            <a:endParaRPr lang="en-US" b="0" dirty="0" smtClean="0">
              <a:latin typeface="Times New Roman" pitchFamily="-109" charset="0"/>
              <a:ea typeface="Times New Roman" pitchFamily="-109" charset="0"/>
              <a:cs typeface="Times New Roman" pitchFamily="-109" charset="0"/>
            </a:endParaRPr>
          </a:p>
          <a:p>
            <a:r>
              <a:rPr lang="en-US" b="0" dirty="0" smtClean="0">
                <a:latin typeface="Times New Roman" pitchFamily="-109" charset="0"/>
                <a:ea typeface="Times New Roman" pitchFamily="-109" charset="0"/>
                <a:cs typeface="Times New Roman" pitchFamily="-109" charset="0"/>
              </a:rPr>
              <a:t>• </a:t>
            </a:r>
            <a:r>
              <a:rPr lang="en-US" b="0" dirty="0" smtClean="0">
                <a:latin typeface="Times New Roman" pitchFamily="-109" charset="0"/>
              </a:rPr>
              <a:t>Constraint on Users: For each user 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 in the set of users </a:t>
            </a:r>
            <a:r>
              <a:rPr lang="en-US" b="0" i="1" dirty="0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, a security clearance </a:t>
            </a:r>
            <a:r>
              <a:rPr lang="en-US" b="0" dirty="0" err="1" smtClean="0">
                <a:latin typeface="Times New Roman" pitchFamily="-109" charset="0"/>
              </a:rPr>
              <a:t>L(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) is assigned. Formally,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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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i="1" dirty="0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 [</a:t>
            </a:r>
            <a:r>
              <a:rPr lang="en-US" b="0" dirty="0" err="1" smtClean="0">
                <a:latin typeface="Times New Roman" pitchFamily="-109" charset="0"/>
              </a:rPr>
              <a:t>L(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) is given]</a:t>
            </a:r>
          </a:p>
          <a:p>
            <a:endParaRPr lang="en-US" b="0" dirty="0" smtClean="0">
              <a:latin typeface="Times New Roman" pitchFamily="-109" charset="0"/>
              <a:ea typeface="Times New Roman" pitchFamily="-109" charset="0"/>
              <a:cs typeface="Times New Roman" pitchFamily="-109" charset="0"/>
            </a:endParaRPr>
          </a:p>
          <a:p>
            <a:r>
              <a:rPr lang="en-US" b="0" dirty="0" smtClean="0">
                <a:latin typeface="Times New Roman" pitchFamily="-109" charset="0"/>
                <a:ea typeface="Times New Roman" pitchFamily="-109" charset="0"/>
                <a:cs typeface="Times New Roman" pitchFamily="-109" charset="0"/>
              </a:rPr>
              <a:t>• </a:t>
            </a:r>
            <a:r>
              <a:rPr lang="en-US" b="0" dirty="0" smtClean="0">
                <a:latin typeface="Times New Roman" pitchFamily="-109" charset="0"/>
              </a:rPr>
              <a:t>Constraints on Permissions: Each permission assigns a read or write permission to an object 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, and each object has one read and one write permission. All objects have a security classification. Formally: </a:t>
            </a:r>
            <a:r>
              <a:rPr lang="en-US" b="0" i="1" dirty="0" smtClean="0">
                <a:latin typeface="Times New Roman" pitchFamily="-109" charset="0"/>
              </a:rPr>
              <a:t>P</a:t>
            </a:r>
            <a:r>
              <a:rPr lang="en-US" b="0" dirty="0" smtClean="0">
                <a:latin typeface="Times New Roman" pitchFamily="-109" charset="0"/>
              </a:rPr>
              <a:t> = {(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,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), (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err="1" smtClean="0">
                <a:latin typeface="Times New Roman" pitchFamily="-109" charset="0"/>
              </a:rPr>
              <a:t>,</a:t>
            </a:r>
            <a:r>
              <a:rPr lang="en-US" b="0" i="1" dirty="0" err="1" smtClean="0">
                <a:latin typeface="Times New Roman" pitchFamily="-109" charset="0"/>
              </a:rPr>
              <a:t>w</a:t>
            </a:r>
            <a:r>
              <a:rPr lang="en-US" b="0" dirty="0" smtClean="0">
                <a:latin typeface="Times New Roman" pitchFamily="-109" charset="0"/>
              </a:rPr>
              <a:t>) | 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 is an object in the system};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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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i="1" dirty="0" smtClean="0">
                <a:latin typeface="Times New Roman" pitchFamily="-109" charset="0"/>
              </a:rPr>
              <a:t>P</a:t>
            </a:r>
            <a:r>
              <a:rPr lang="en-US" b="0" dirty="0" smtClean="0">
                <a:latin typeface="Times New Roman" pitchFamily="-109" charset="0"/>
              </a:rPr>
              <a:t> [</a:t>
            </a:r>
            <a:r>
              <a:rPr lang="en-US" b="0" dirty="0" err="1" smtClean="0">
                <a:latin typeface="Times New Roman" pitchFamily="-109" charset="0"/>
              </a:rPr>
              <a:t>L(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) is given]</a:t>
            </a:r>
          </a:p>
          <a:p>
            <a:endParaRPr lang="en-US" b="0" dirty="0" smtClean="0">
              <a:latin typeface="Times New Roman" pitchFamily="-109" charset="0"/>
              <a:ea typeface="Times New Roman" pitchFamily="-109" charset="0"/>
              <a:cs typeface="Times New Roman" pitchFamily="-109" charset="0"/>
            </a:endParaRPr>
          </a:p>
          <a:p>
            <a:r>
              <a:rPr lang="en-US" b="0" dirty="0" smtClean="0">
                <a:latin typeface="Times New Roman" pitchFamily="-109" charset="0"/>
                <a:ea typeface="Times New Roman" pitchFamily="-109" charset="0"/>
                <a:cs typeface="Times New Roman" pitchFamily="-109" charset="0"/>
              </a:rPr>
              <a:t>• </a:t>
            </a:r>
            <a:r>
              <a:rPr lang="en-US" b="0" dirty="0" smtClean="0">
                <a:latin typeface="Times New Roman" pitchFamily="-109" charset="0"/>
              </a:rPr>
              <a:t>Definitions: The read-level of a role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, denoted </a:t>
            </a:r>
            <a:r>
              <a:rPr lang="en-US" b="0" dirty="0" err="1" smtClean="0">
                <a:latin typeface="Times New Roman" pitchFamily="-109" charset="0"/>
              </a:rPr>
              <a:t>r-level(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), is the least upper bound of the security levels of the objects for which (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,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 is in the permissions of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. The </a:t>
            </a:r>
            <a:r>
              <a:rPr lang="en-US" b="0" dirty="0" err="1" smtClean="0">
                <a:latin typeface="Times New Roman" pitchFamily="-109" charset="0"/>
              </a:rPr>
              <a:t>w</a:t>
            </a:r>
            <a:r>
              <a:rPr lang="en-US" b="0" dirty="0" smtClean="0">
                <a:latin typeface="Times New Roman" pitchFamily="-109" charset="0"/>
              </a:rPr>
              <a:t>-level of a role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 (denoted </a:t>
            </a:r>
            <a:r>
              <a:rPr lang="en-US" b="0" dirty="0" err="1" smtClean="0">
                <a:latin typeface="Times New Roman" pitchFamily="-109" charset="0"/>
              </a:rPr>
              <a:t>w-level(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)) is the greatest lower bound of the security levels of the objects 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 for which (</a:t>
            </a:r>
            <a:r>
              <a:rPr lang="en-US" b="0" i="1" dirty="0" err="1" smtClean="0">
                <a:latin typeface="Times New Roman" pitchFamily="-109" charset="0"/>
              </a:rPr>
              <a:t>o</a:t>
            </a:r>
            <a:r>
              <a:rPr lang="en-US" b="0" dirty="0" smtClean="0">
                <a:latin typeface="Times New Roman" pitchFamily="-109" charset="0"/>
              </a:rPr>
              <a:t>, </a:t>
            </a:r>
            <a:r>
              <a:rPr lang="en-US" b="0" i="1" dirty="0" err="1" smtClean="0">
                <a:latin typeface="Times New Roman" pitchFamily="-109" charset="0"/>
              </a:rPr>
              <a:t>w</a:t>
            </a:r>
            <a:r>
              <a:rPr lang="en-US" b="0" dirty="0" smtClean="0">
                <a:latin typeface="Times New Roman" pitchFamily="-109" charset="0"/>
              </a:rPr>
              <a:t>) is in the permissions of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, if such a </a:t>
            </a:r>
            <a:r>
              <a:rPr lang="en-US" b="0" dirty="0" err="1" smtClean="0">
                <a:latin typeface="Times New Roman" pitchFamily="-109" charset="0"/>
              </a:rPr>
              <a:t>glb</a:t>
            </a:r>
            <a:r>
              <a:rPr lang="en-US" b="0" dirty="0" smtClean="0">
                <a:latin typeface="Times New Roman" pitchFamily="-109" charset="0"/>
              </a:rPr>
              <a:t> exists. If the </a:t>
            </a:r>
            <a:r>
              <a:rPr lang="en-US" b="0" dirty="0" err="1" smtClean="0">
                <a:latin typeface="Times New Roman" pitchFamily="-109" charset="0"/>
              </a:rPr>
              <a:t>glb</a:t>
            </a:r>
            <a:r>
              <a:rPr lang="en-US" b="0" dirty="0" smtClean="0">
                <a:latin typeface="Times New Roman" pitchFamily="-109" charset="0"/>
              </a:rPr>
              <a:t> does not exist, the </a:t>
            </a:r>
            <a:r>
              <a:rPr lang="en-US" b="0" dirty="0" err="1" smtClean="0">
                <a:latin typeface="Times New Roman" pitchFamily="-109" charset="0"/>
              </a:rPr>
              <a:t>w</a:t>
            </a:r>
            <a:r>
              <a:rPr lang="en-US" b="0" dirty="0" smtClean="0">
                <a:latin typeface="Times New Roman" pitchFamily="-109" charset="0"/>
              </a:rPr>
              <a:t>-level is undefined.</a:t>
            </a:r>
          </a:p>
          <a:p>
            <a:endParaRPr lang="en-US" b="0" dirty="0" smtClean="0">
              <a:latin typeface="Times New Roman" pitchFamily="-109" charset="0"/>
              <a:ea typeface="Times New Roman" pitchFamily="-109" charset="0"/>
              <a:cs typeface="Times New Roman" pitchFamily="-109" charset="0"/>
            </a:endParaRPr>
          </a:p>
          <a:p>
            <a:r>
              <a:rPr lang="en-US" b="0" dirty="0" smtClean="0">
                <a:latin typeface="Times New Roman" pitchFamily="-109" charset="0"/>
                <a:ea typeface="Times New Roman" pitchFamily="-109" charset="0"/>
                <a:cs typeface="Times New Roman" pitchFamily="-109" charset="0"/>
              </a:rPr>
              <a:t>• </a:t>
            </a:r>
            <a:r>
              <a:rPr lang="en-US" b="0" dirty="0" smtClean="0">
                <a:latin typeface="Times New Roman" pitchFamily="-109" charset="0"/>
              </a:rPr>
              <a:t>Constraint on UA (user-role assignments): Each role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 has a defined write-level </a:t>
            </a:r>
            <a:r>
              <a:rPr lang="en-US" b="0" dirty="0" err="1" smtClean="0">
                <a:latin typeface="Times New Roman" pitchFamily="-109" charset="0"/>
              </a:rPr>
              <a:t>w-level(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). For each user assignment, the clearance of the user must dominate the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-level of the role and be dominated by the </a:t>
            </a:r>
            <a:r>
              <a:rPr lang="en-US" b="0" i="1" dirty="0" err="1" smtClean="0">
                <a:latin typeface="Times New Roman" pitchFamily="-109" charset="0"/>
              </a:rPr>
              <a:t>w</a:t>
            </a:r>
            <a:r>
              <a:rPr lang="en-US" b="0" dirty="0" smtClean="0">
                <a:latin typeface="Times New Roman" pitchFamily="-109" charset="0"/>
              </a:rPr>
              <a:t>-level of the role. Formally: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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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i="1" dirty="0" smtClean="0">
                <a:latin typeface="Times New Roman" pitchFamily="-109" charset="0"/>
              </a:rPr>
              <a:t>UA</a:t>
            </a:r>
            <a:r>
              <a:rPr lang="en-US" b="0" dirty="0" smtClean="0">
                <a:latin typeface="Times New Roman" pitchFamily="-109" charset="0"/>
              </a:rPr>
              <a:t> [</a:t>
            </a:r>
            <a:r>
              <a:rPr lang="en-US" b="0" dirty="0" err="1" smtClean="0">
                <a:latin typeface="Times New Roman" pitchFamily="-109" charset="0"/>
              </a:rPr>
              <a:t>w-level(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 is defined];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</a:t>
            </a:r>
            <a:r>
              <a:rPr lang="en-US" b="0" dirty="0" err="1" smtClean="0">
                <a:latin typeface="Times New Roman" pitchFamily="-109" charset="0"/>
              </a:rPr>
              <a:t>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,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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i="1" dirty="0" smtClean="0">
                <a:latin typeface="Times New Roman" pitchFamily="-109" charset="0"/>
              </a:rPr>
              <a:t>UA</a:t>
            </a:r>
            <a:r>
              <a:rPr lang="en-US" b="0" dirty="0" smtClean="0">
                <a:latin typeface="Times New Roman" pitchFamily="-109" charset="0"/>
              </a:rPr>
              <a:t> [</a:t>
            </a:r>
            <a:r>
              <a:rPr lang="en-US" b="0" dirty="0" err="1" smtClean="0">
                <a:latin typeface="Times New Roman" pitchFamily="-109" charset="0"/>
              </a:rPr>
              <a:t>L(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) ≥ </a:t>
            </a:r>
            <a:r>
              <a:rPr lang="en-US" b="0" dirty="0" err="1" smtClean="0">
                <a:latin typeface="Times New Roman" pitchFamily="-109" charset="0"/>
              </a:rPr>
              <a:t>r-level(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)];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</a:t>
            </a:r>
            <a:r>
              <a:rPr lang="en-US" b="0" dirty="0" err="1" smtClean="0">
                <a:latin typeface="Times New Roman" pitchFamily="-109" charset="0"/>
              </a:rPr>
              <a:t>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, 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 </a:t>
            </a:r>
            <a:r>
              <a:rPr lang="en-US" b="0" dirty="0" err="1" smtClean="0">
                <a:latin typeface="Times New Roman" pitchFamily="-109" charset="0"/>
                <a:sym typeface="Symbol" pitchFamily="-109" charset="2"/>
              </a:rPr>
              <a:t></a:t>
            </a:r>
            <a:r>
              <a:rPr lang="en-US" b="0" dirty="0" smtClean="0">
                <a:latin typeface="Times New Roman" pitchFamily="-109" charset="0"/>
              </a:rPr>
              <a:t> </a:t>
            </a:r>
            <a:r>
              <a:rPr lang="en-US" b="0" i="1" dirty="0" smtClean="0">
                <a:latin typeface="Times New Roman" pitchFamily="-109" charset="0"/>
              </a:rPr>
              <a:t>UA</a:t>
            </a:r>
            <a:r>
              <a:rPr lang="en-US" b="0" dirty="0" smtClean="0">
                <a:latin typeface="Times New Roman" pitchFamily="-109" charset="0"/>
              </a:rPr>
              <a:t> [</a:t>
            </a:r>
            <a:r>
              <a:rPr lang="en-US" b="0" dirty="0" err="1" smtClean="0">
                <a:latin typeface="Times New Roman" pitchFamily="-109" charset="0"/>
              </a:rPr>
              <a:t>L(</a:t>
            </a:r>
            <a:r>
              <a:rPr lang="en-US" b="0" i="1" dirty="0" err="1" smtClean="0">
                <a:latin typeface="Times New Roman" pitchFamily="-109" charset="0"/>
              </a:rPr>
              <a:t>u</a:t>
            </a:r>
            <a:r>
              <a:rPr lang="en-US" b="0" dirty="0" smtClean="0">
                <a:latin typeface="Times New Roman" pitchFamily="-109" charset="0"/>
              </a:rPr>
              <a:t>) ≤ </a:t>
            </a:r>
            <a:r>
              <a:rPr lang="en-US" b="0" dirty="0" err="1" smtClean="0">
                <a:latin typeface="Times New Roman" pitchFamily="-109" charset="0"/>
              </a:rPr>
              <a:t>w-level(</a:t>
            </a:r>
            <a:r>
              <a:rPr lang="en-US" b="0" i="1" dirty="0" err="1" smtClean="0">
                <a:latin typeface="Times New Roman" pitchFamily="-109" charset="0"/>
              </a:rPr>
              <a:t>r</a:t>
            </a:r>
            <a:r>
              <a:rPr lang="en-US" b="0" dirty="0" smtClean="0">
                <a:latin typeface="Times New Roman" pitchFamily="-109" charset="0"/>
              </a:rPr>
              <a:t>)].</a:t>
            </a:r>
          </a:p>
          <a:p>
            <a:endParaRPr lang="en-US" b="0" dirty="0" smtClean="0">
              <a:latin typeface="Times New Roman" pitchFamily="-109" charset="0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preceding definitions and constraints enforce the BLP model. A role can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 access permissions for multiple objects.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-level of the role indicates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highest security classification for the objects assigned to the role. Thus, the simple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property (no read up) demands that a user can be assigned to a role only if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user’s clearance is at least as high as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-level of the role. Similarly,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-level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role indicates the lowest security classification of its objects. The *-security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property (no write down) demands that a user be assigned to a role only if the user’s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clearance is no higher than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-level of the role.</a:t>
            </a:r>
            <a:endParaRPr lang="en-US" b="0" dirty="0" smtClean="0">
              <a:latin typeface="Times New Roman" pitchFamily="-10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21</a:t>
            </a:fld>
            <a:endParaRPr lang="en-AU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328D37A-5772-E546-828D-4F9CDC1D2E72}" type="slidenum">
              <a:rPr lang="en-AU"/>
              <a:pPr/>
              <a:t>22</a:t>
            </a:fld>
            <a:endParaRPr lang="en-AU"/>
          </a:p>
        </p:txBody>
      </p:sp>
      <p:sp>
        <p:nvSpPr>
          <p:cNvPr id="2478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7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addition of multilevel security to a database system increases the complexity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access control function and of the design of the database itself. One key issue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granularity of classification. The following are possible methods of imposing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multilevel security on a relational database, in terms of the granularity of classification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 Figure 13.9 ):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Entire database: This simple approach is easily accomplished on an MLS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platform. An entire database, such as a financial or personnel database,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could be classified as confidential or restricted and maintained on a server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other files.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Individual tables (relations): For some applications, it is appropriate to assign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at the table level. In the example of Figure 13.9a , two levels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are defined: unrestricted (U) and restricted (R). The Employee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table contains sensitive salary information and is classified restricted, while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Department table is unrestricted. This level of granularity is relatively easy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implement and enforce.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Individual columns (attributes): A security administrator may choose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determine classification on the basis of attributes, so that selected columns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classified. In the example of Figure 13.9b , the administrator determines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salary information and the identity of department managers is restricted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F31E-08E9-6844-B3E6-2B3139BB2891}" type="slidenum">
              <a:rPr lang="en-AU"/>
              <a:pPr/>
              <a:t>23</a:t>
            </a:fld>
            <a:endParaRPr lang="en-AU"/>
          </a:p>
        </p:txBody>
      </p:sp>
      <p:sp>
        <p:nvSpPr>
          <p:cNvPr id="249860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986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Individual rows (tuples): In other circumstances, it may make sense to assign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levels on the basis of individual rows that match certain properties.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example of Figure 13.9c , all rows in the Department table that contain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relating to the Accounts Department (Dept. ID = 4), and all rows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Employee table for which the Salary is greater than 50K are restricted.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Individual elements: The most difficult scheme to implement and manage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one in which individual elements may be selectively classified. In the example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Figure 13.9d , salary information and the identity of the manager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Accounts Department are restricted.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granularity of the classification scheme affects the way in which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 is enforced. In particular, efforts to prevent inference depend on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granularity of the classification.</a:t>
            </a:r>
            <a:endParaRPr lang="en-US" b="0" dirty="0" smtClean="0">
              <a:latin typeface="Times New Roman" pitchFamily="-109" charset="0"/>
            </a:endParaRP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 smtClean="0">
              <a:latin typeface="Times New Roman" pitchFamily="-109" charset="0"/>
            </a:endParaRPr>
          </a:p>
          <a:p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CB78EA5-1370-AC42-8740-F315634DB46E}" type="slidenum">
              <a:rPr lang="en-AU"/>
              <a:pPr/>
              <a:t>24</a:t>
            </a:fld>
            <a:endParaRPr lang="en-AU"/>
          </a:p>
        </p:txBody>
      </p:sp>
      <p:sp>
        <p:nvSpPr>
          <p:cNvPr id="2519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19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read access, a database system needs to enforce the simple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rule (no read up). This is straightforward if the classification granularity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the entire database or at the table level. Consider now a database classified by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column (attribute). For example, in Figure13.9b, suppose that a user with only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unrestricted clearance issues the following SQL query: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Ename</a:t>
            </a:r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	FROM Employee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	WHERE Salary &gt; 50K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query returns only unrestricted data but reveals restricted information, namely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whether any employees have a salary greater than 50K and, if so, which employees.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type of security violation can be addressed by considering not only the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returned to the user but also any data that must be accessed to satisfy the query.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this case, the query requires access to the Salary attribute, which is unauthorized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this user; therefore, the query is rejected.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classification is by row (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tuple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rather than column, then the preceding query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does not pose an inference problem. Figure 13.10c shows that in the Employee table,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rows corresponding to salaries greater than 50K are restricted. Because all such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records will be removed from the response to the preceding query, the inference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just discussed cannot occur. However, some information may be inferred, because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null response indicates either that salaries above 50 are restricted, or no employee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a salary greater than 50K.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 of classification by rows instead of columns creates other inference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problems. For example, suppose we add a new Projects table to the database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Figure13.9c consisting of attributes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ProjectID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and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ProjectName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where the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field in the Employee and Projects tables can be joined. Suppose that all records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Projects table are unrestricted except for projects with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ProjectID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500 through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599. Consider the following request: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SELECT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Ename</a:t>
            </a:r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	WHERE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Employee.Eid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Projects.Eid</a:t>
            </a:r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	AND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Projects.ProjectID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500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request, if granted, returns information from the Employee table, which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unrestricted, although it reveals restricted information, namely that the selected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employees are assigned to project 500. As before, the database system must consider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just the data returned to the user but any data that must be accessed to satisfy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query.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by element does not introduce any new considerations.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must prevent not only a read up but also a query that must access higher-level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elements in order to satisfy the query.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a general comment, we can say that dealing with read access is far simpler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classification granularity is database or table. If the entire database has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single classification, then no new inference issues are raised. The same is true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by table. If some finer-grained classification seems desirable, it might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possible to achieve the same effect by splitting tables.</a:t>
            </a:r>
            <a:endParaRPr lang="en-US" dirty="0">
              <a:latin typeface="Times" pitchFamily="-109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88E256-BFB5-564A-B829-BA1C9C476ACD}" type="slidenum">
              <a:rPr lang="en-AU"/>
              <a:pPr/>
              <a:t>25</a:t>
            </a:fld>
            <a:endParaRPr lang="en-AU"/>
          </a:p>
        </p:txBody>
      </p:sp>
      <p:sp>
        <p:nvSpPr>
          <p:cNvPr id="253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39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write access, a database system needs to enforce the *-security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rule (no write down). But this is not as simple as it may seem. Consider the following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situation. Suppose the classification granularity is finer than the table level (i.e., by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column, by row, or by element) and that a user with a low clearance (unrestricted)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requests the insertion of a row with the same primary key as an existing row where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row or one of its elements is at a higher level. The DBMS has essentially three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choices: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Notify the user that a row with the same primary key already exists and reject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insertions. This is undesirable because it informs the user of the existence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higher-level row with the specified primary key value.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Replace the existing row with the new row classified at the lower level. This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undesirable because it would allow the user to overwrite data not visible to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user, thus compromising data integrity.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Insert the new row at the lower level without modifying the existing row at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higher level. This is known as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polyinstantiation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This avoids the inference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 integrity problems but creates a database with conflicting entries.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same alternatives apply when a user attempts to update a row rather than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insert a row. To illustrate the effect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polyinstantiation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consider the following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query applied to Figure 13.9c by a user with a low clearance (U).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INSERT INTO Employee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VALUES (James,8,35K,9664,U)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table already contains a row for James with a higher salary level, which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necessitates classifying the row as restricted. This new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tuple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would have an unrestricted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classification. The same effect would be produced by an update: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UPDATE Employee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SET Salary35K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WHERE Eid9664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result is unsettling ( Figure 13.10 ). Clearly, James can only have one salary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therefore one of the two rows is false. The motivation for this is to prevent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inference. If a unrestricted user queries the salary of James in the original database,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user’s request is rejected and the user may infer that salary is greater than 50K.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inclusion of the “false” row provides a form of cover for the true salary of James.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Although the approach may appear unsatisfactory, there have been a number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designs and implementations of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polyinstantiation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[BERT95].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problem can be avoided by using a classification granularity of database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table, and in many applications, such granularity is all that is needed.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26</a:t>
            </a:fld>
            <a:endParaRPr lang="en-AU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01837EA-EB8D-1B4A-A63E-EDC2133FCB4A}" type="slidenum">
              <a:rPr lang="en-AU"/>
              <a:pPr/>
              <a:t>27</a:t>
            </a:fld>
            <a:endParaRPr lang="en-AU"/>
          </a:p>
        </p:txBody>
      </p:sp>
      <p:sp>
        <p:nvSpPr>
          <p:cNvPr id="256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trusted platform module (TPM) is a concept being standardized by an industry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consortium, the Trusted Computing Group. The TPM is a hardware module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at the heart of a hardware/software approach to trusted computing. Indeed,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term trusted computing (TC) is now used in the industry to refer to this type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hardware/software approach.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TC approach employs a TPM chip in personal computer motherboard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a smart card or integrated into the main processor, together with hardware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software that in some sense has been approved or certified to work with the TPM.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can briefly describe the TC approach as follows. The TPM generates keys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shares with vulnerable components that pass data around the system, such 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storage devices, memory components, and audio/visual hardware. The keys can be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 to encrypt the data that flow throughout the machine. The TPM also works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TC-enabled software, including the OS and applications. The software can be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assured that the data it receives are trustworthy, and the system can be assured that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software itself is trustworthy.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achieve these features, TC provides three basic services: authenticated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boot, certification, and encryption.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003801-8ABF-474D-943E-A1F4C59C24BC}" type="slidenum">
              <a:rPr lang="en-AU"/>
              <a:pPr/>
              <a:t>28</a:t>
            </a:fld>
            <a:endParaRPr lang="en-AU"/>
          </a:p>
        </p:txBody>
      </p:sp>
      <p:sp>
        <p:nvSpPr>
          <p:cNvPr id="2580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80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authenticated boot service is responsible for booting the entire operating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in stages and assuring that each portion of the OS, as it is loaded, is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version that is approved for use. Typically, an OS boot begins with a small piece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code in the Boot ROM. This piece brings in more code from the Boot Block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the hard drive and transfers execution to that code. This process continues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more and larger blocks of the OS code being brought in until the entire OS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boot procedure is complete and the resident OS is booted. At each stage,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TC hardware checks that valid software has been brought in. This may be done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verifying a digital signature associated with the software. The TPM keeps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tamper-evident log of the loading process, using a cryptographic hash function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detect any tampering with the log.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When the process is completed, the tamper-resistant log contains a record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establishes exactly which version of the OS and its various modules are running. It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now possible to expand the trust boundary to include additional hardware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application and utility software. The TC-enabled system maintains an approved list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hardware and software components. To configure a piece of hardware or load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piece of software, the system checks whether the component is on the approved list,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whether it is digitally signed (where applicable), and that its serial number hasn’t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been revoked. The result is a configuration of hardware, system software,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applications that is in a well-defined state with approved components.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A1D4B2A-F23C-454E-AA0F-8B1D3464495E}" type="slidenum">
              <a:rPr lang="en-AU"/>
              <a:pPr/>
              <a:t>29</a:t>
            </a:fld>
            <a:endParaRPr lang="en-AU"/>
          </a:p>
        </p:txBody>
      </p:sp>
      <p:sp>
        <p:nvSpPr>
          <p:cNvPr id="260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0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Once a configuration is achieved and logged by the TPM, the TPM can certify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configuration to other parties. The TPM can produce a digital certificate by signing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formatted description of the configuration information using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TPM’s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private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key. Thus, another user, either a local user or a remote system, can have confidence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an unaltered configuration is in use because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The TPM is considered trustworthy. We do not need a further certification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TPM itself.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Only the TPM possesses this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TPM’s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private key. A recipient of the configuration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use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TPM’s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public key to verify the signature ( Figure 2.7b ).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assure that the configuration is timely, a requester issues a “challenge”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form of a random number when requesting a signed certificate from the TPM.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TPM signs a block of data consisting of the configuration information with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random number appended to it. The requester therefore can verify that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certificate is both valid and up to date.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TC scheme provides for a hierarchical approach to certification.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 certifies the hardware/OS configuration. Then the OS can certify the presence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configuration of application programs. If a user trusts the TPM and trusts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certified version of the OS, then the user can have confidence in the application’s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configuration.</a:t>
            </a:r>
            <a:endParaRPr lang="en-US" b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014058-72A5-404C-8808-D7A967D2C53A}" type="slidenum">
              <a:rPr lang="en-AU"/>
              <a:pPr/>
              <a:t>3</a:t>
            </a:fld>
            <a:endParaRPr lang="en-AU"/>
          </a:p>
        </p:txBody>
      </p:sp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Two historical facts highlight a fundamental problem that needs to be addressed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area of computer security. First, all complex software systems have eventually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revealed flaws or bugs that subsequently needed to be fixed. A good discussion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can be found in the classic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Mythical Man-Month [BROO95]. Second, it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extraordinarily difficult, if not impossible, to build a computer hardware/ software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that is not vulnerable to a variety of security attacks. An illustration of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difficulty is the Windows NT operating system, introduced by Microsoft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early 1990s. Windows NT was promised to have a high degree of security and to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far superior to previous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OSs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including Microsoft’s Windows 3.0 and many other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personal computer, workstation, and server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OSs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Sadly, Windows NT did not deliver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this promise. This OS and its successor Windows versions have been chronically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plagued with a wide range of security vulnerabilities.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Problems to do with providing strong computer security involved both design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implementation. It is difficult, in designing any hardware or software module,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assured that the design does in fact provide the level of security that was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intended. This difficulty results in many unanticipated security vulnerabilities. Even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if the design is in some sense correct, it is difficult, if not impossible, to implement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design without errors or bugs, providing yet another host of vulnerabilities.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problems have led to a desire to develop a method to prove, logically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mathematically, that a particular design does satisfy a stated set of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 and that the implementation of that design faithfully conforms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 specification. To this end, security researchers have attempted to develop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formal models of computer security that can be used to verify security designs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implementations.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Initially, research in this area was funded by the U.S. Department of Defense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considerable progress was made in developing models and in applying them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prototype systems. That funding has greatly diminished as have attempts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build formal models of complex systems. Nevertheless, such models have value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providing a discipline and a uniformity in defining a design approach to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 [BELL05]. In this section, we look at perhaps the most influential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computer security model, the Bell-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LaPadula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(BLP) model [BELL73, BELL75].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Several other models are examined in Section 13.2 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B8063FF-95D4-F54F-B5CB-505097FF837D}" type="slidenum">
              <a:rPr lang="en-AU"/>
              <a:pPr/>
              <a:t>30</a:t>
            </a:fld>
            <a:endParaRPr lang="en-AU"/>
          </a:p>
        </p:txBody>
      </p:sp>
      <p:sp>
        <p:nvSpPr>
          <p:cNvPr id="262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2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encryption service enables the encryption of data in such a way that the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decrypted only by a certain machine and only if that machine is in a certain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configuration. There are several aspects of this service.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First, the TPM maintains a master secret key unique to this machine. From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key, the TPM generates a secret encryption key for every possible configuration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that machine. If data are encrypted while the machine is in one configuration,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 can only be decrypted using that same configuration. If a different configuration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created on the machine, the new configuration will not be able to decrypt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data encrypted by a different configuration.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scheme can be extended upward, as is done with certification. Thus, it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possible to provide an encryption key to an application so that the application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encrypt data, and decryption can only be done by the desired version of the desired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application running on the desired version of the desired OS. These encrypted data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stored locally, only retrievable by the application that stored them, or transmitted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a peer application on a remote machine. The peer application would have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in the identical configuration to decrypt the data.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2879EBB-5DAD-144C-BE9F-85407B4AB773}" type="slidenum">
              <a:rPr lang="en-AU"/>
              <a:pPr/>
              <a:t>31</a:t>
            </a:fld>
            <a:endParaRPr lang="en-AU"/>
          </a:p>
        </p:txBody>
      </p:sp>
      <p:sp>
        <p:nvSpPr>
          <p:cNvPr id="264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4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13.11 , based on the most recent TPM specification, is a block diagram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functional components of the TPM. These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I/O: All commands enter and exit through the I/O component, which provides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communication with the other TPM components.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Cryptographic co-processor: Includes a processor that is specialized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encryption and related processing. The specific cryptographic algorithms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implemented by this component include RSA encryption/decryption,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RSA-based digital signatures, and symmetric encryption.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Key generation: Creates RSA public/private key pairs and symmetric keys.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HMAC engine: This algorithm is used in various authentication protocols.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Random number generator (RNG): This component produces random numbers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 in a variety of cryptographic algorithms, including key generation, random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values in digital signatures, and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nonces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 A nonce is a random number used once,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in a challenge protocol. The RNG uses a hardware source of randomness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(manufacturer specific) and does not rely on a software algorithm that produces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pseudo random numbers.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SHA-1 engine: This component implements the SHA algorithm, which is used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digital signatures and the HMAC algorithm.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Power detection: Manages the TPM power states in conjunction with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platform power states.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Opt-in: Provides secure mechanisms to allow the TPM to be enabled 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disabled at the customer/user’s discretion.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Execution engine: Runs program code to execute the TPM commands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received from the I/O port.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Nonvolatile memory: Used to store persistent identity and state parameters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this TPM.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Volatile memory: Temporary storage for execution functions, plus storage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volatile parameters, such as current TPM state, cryptographic keys,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session information.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1BEC2D6-0D91-4E4C-A272-D7BB0ED83E97}" type="slidenum">
              <a:rPr lang="en-AU"/>
              <a:pPr/>
              <a:t>32</a:t>
            </a:fld>
            <a:endParaRPr lang="en-AU"/>
          </a:p>
        </p:txBody>
      </p:sp>
      <p:sp>
        <p:nvSpPr>
          <p:cNvPr id="266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give some feeling for the operation of a TC/TPM system, we look at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protected storage function. The TPM generates and stores a number of encryption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keys in a trust hierarchy. At the root of the hierarchy is a storage root key generated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TPM and accessible only for the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TPM’s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use. From this key other keys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can be generated and protected by encryption with keys closer to the root of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hierarchy.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important feature of Trusted Platforms is that a TPM protected object can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“sealed” to a particular software state in a platform. When the TPM protected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 is created, the creator indicates the software state that must exist if the secret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to be revealed. When a TPM unwraps the TPM protected object (within the TPM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hidden from view), the TPM checks that the current software state matches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indicated software state. If they match, the TPM permits access to the secret. If they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don’t match, the TPM denies access to the secret.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13.12 provides an example of this protection. In this case, there is 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encrypted file on local storage that a user application wishes to access. The following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steps occur: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The symmetric key that was used to encrypt the file is stored with the file.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key itself is encrypted with another key to which the TPM has access.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protected key is submitted to the TPM with a request to reveal the key to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application.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Associated with the protected key is a specification of the hardware/software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configuration that may have access to the key. The TPM verifies that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current configuration matches the configuration required for revealing the key.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addition, the requesting application must be specifically authorized to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key. The TPM uses an authorization protocol to verify authorization.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If the current configuration is permitted access to the protected key, then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TPM decrypts the key and passes it on to the application.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4. The application uses the key to decrypt the file. The application is trusted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then securely discard the key.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F4FE3E-A67B-7346-90F0-9BEF897B2071}" type="slidenum">
              <a:rPr lang="en-AU"/>
              <a:pPr/>
              <a:t>33</a:t>
            </a:fld>
            <a:endParaRPr lang="en-AU"/>
          </a:p>
        </p:txBody>
      </p:sp>
      <p:sp>
        <p:nvSpPr>
          <p:cNvPr id="269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9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work done by the National Security Agency and other U.S. government agencies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develop requirements and evaluation criteria for trusted systems resulted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publication of the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Trusted Computer System Evaluation Criteria (TCSEC),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informally known as the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Orange Book , in the early 1980s. This focused primarily 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protecting information confidentiality. Subsequently, other countries started work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develop criteria based on the TCSEC but that were more flexible and adaptable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evolving nature of IT. The process of merging, extending, and consolidating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various efforts eventually resulted in the development of the Common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Criteria in the late 1990s. The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Common Criteria (CC) for Information Technology</a:t>
            </a:r>
          </a:p>
          <a:p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Security Evaluation are ISO standards for specifying security requirements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defining evaluation criteria. The aim of these standards is to provide greater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confidence in the security of IT products as a result of formal actions taken during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process of developing, evaluating, and operating these products.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development stage, the CC defines sets of IT requirements of known validity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can be used to establish the security requirements of prospective products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systems. Then the CC details how a specific product can be evaluated against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known requirements, to provide confirmation that it does indeed meet them,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an appropriate level of confidence. Lastly, when in operation the evolving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environment may reveal new vulnerabilities or concerns. The CC details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for responding to such changes, and possibly reevaluating the product.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successful evaluation, a particular product may be listed as CC certified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validated by the appropriate national agency, such as NIST/NSA in the United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States. That agency publishes lists of evaluated products, which are used by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government and industry purchasers who need to use such products.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F5E693-E3C0-1D4C-909A-CC090D69E990}" type="slidenum">
              <a:rPr lang="en-AU"/>
              <a:pPr/>
              <a:t>34</a:t>
            </a:fld>
            <a:endParaRPr lang="en-AU"/>
          </a:p>
        </p:txBody>
      </p:sp>
      <p:sp>
        <p:nvSpPr>
          <p:cNvPr id="271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1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CC defines a common set of potential security requirements for use in evaluation.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term target of evaluation (TOE) refers to that part of the product 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that is subject to evaluation. The requirements fall into two categories: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Functional requirements: Define desired security behavior. CC documents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establish a set of security functional components that provide a standard way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expressing the security functional requirements for a TOE.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Assurance requirements: The basis for gaining confidence that the claimed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measures are effective and implemented correctly. CC documents establish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set of assurance components that provide a standard way of expressing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assurance requirements for a TOE.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Both functional requirements and assurance requirements are organized into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classes: A class is a collection of requirements that share a common focus or intent.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Both functional requirements and assurance requirements are organized into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classes: A class  is a collection of requirements that share a common focus or intent.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of these classes contains a number of families. The requirements within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each family  share security objectives but differ in emphasis or rigor. For example,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audit class contains six families dealing with various aspects of auditing (e.g.,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audit data generation, audit analysis and audit event storage). Each family, in turn,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contains one or more components. A component  describes a specific set of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 and is the smallest selectable set of security requirements for inclusion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structures defined in the CC.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example, the cryptographic support class of functional requirements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includes two families: cryptographic key management and cryptographic operation.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There are four components under the cryptographic key management family, which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used to specify key generation algorithm and key size; key distribution method;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key access method; and key destruction method. For each component, a standard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referenced to define the requirement. Under the cryptographic operation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family, there is a single component, which specifies an algorithm and key size based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 a an assigned standard.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Sets of functional and assurance components may be grouped together into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reusable packages, which are known to be useful in meeting identified objectives.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example of such a package would be functional components required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Discretionary Access Controls.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Tables 13.3 and 13.4 briefly define the classes for functional and assurance requirements.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area of</a:t>
            </a: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functional requirements , the PP defines 42 requirements from the available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classes of security functional requirements ( Table 13.3 ). For example, for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auditing, the PP stipulates what the system must audit; what information must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logged; what the rules are for monitoring, operating and protecting the logs; and so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on. Functional requirements are also listed from the other functional requirements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classes, with specific details for the smart card operation.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35</a:t>
            </a:fld>
            <a:endParaRPr lang="en-AU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Table 13.4 briefly defines the assurance requirements.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PP defines 24 security assurance requirements from the available classes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security assurance requirements ( Table 13.4 ). These requirements were chosen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demonstrate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quality of the product design and configuration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adequate protection is provided during the design and implementation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product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vendor testing of the product meets specific parameters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security functionality is not compromised during product delivery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user guidance, including product manuals pertaining to installation,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 and use, are of a specified quality and appropriateness.</a:t>
            </a: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36</a:t>
            </a:fld>
            <a:endParaRPr lang="en-AU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FBC73A1-5D98-B241-B2B0-DA781857FEF5}" type="slidenum">
              <a:rPr lang="en-AU"/>
              <a:pPr/>
              <a:t>37</a:t>
            </a:fld>
            <a:endParaRPr lang="en-AU"/>
          </a:p>
        </p:txBody>
      </p:sp>
      <p:sp>
        <p:nvSpPr>
          <p:cNvPr id="273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3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CC also defines two kinds of documents that can be generated using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CC-defined requirements.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Protection profiles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Define an implementation-independent set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security requirements and objectives for a category of products 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systems that meet similar consumer needs for IT security. A PP is intended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reusable and to define requirements that are known to be useful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effective in meeting the identified objectives. The PP concept has been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developed to support the definition of functional standards and as an aid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formulating procurement specifications. The PP reflects user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targets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): Contain the IT security objectives and requirements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 specific identified TOE and defines the functional and assurance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measures offered by that TOE to meet stated requirements. The ST may claim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conformance to one or more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PPs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and forms the basis for an evaluation. The 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supplied by a vendor or developer.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13.13 illustrates the relationship between requirements on the one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hand and profiles and targets on the other. For a PP, a user can select a number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components to define the requirements for the desired product. The user may also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refer to predefined packages that assemble a number of requirements commonly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grouped together within a product requirements document. Similarly, a vendor 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designer can select a number of components and packages to define an ST.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9CA1FE-EEA8-D842-9F54-BF20F751B73C}" type="slidenum">
              <a:rPr lang="en-AU"/>
              <a:pPr/>
              <a:t>38</a:t>
            </a:fld>
            <a:endParaRPr lang="en-AU"/>
          </a:p>
        </p:txBody>
      </p:sp>
      <p:sp>
        <p:nvSpPr>
          <p:cNvPr id="275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5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13.14 shows what is referred to in the CC documents as the security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functional requirements paradigm. In essence, this illustration is based on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reference monitor concept but makes use of the terminology and design philosophy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CC.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0C8EF9-FD61-374D-9064-13CFC85AD40A}" type="slidenum">
              <a:rPr lang="en-AU"/>
              <a:pPr/>
              <a:t>39</a:t>
            </a:fld>
            <a:endParaRPr lang="en-AU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protection profile for a smart card, developed by the Smart Card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User Group, provides a simple example of a PP. This PP describes the IT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 for a smart card to be used in connection with sensitive applications,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banking industry financial payment systems. The assurance level for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PP is EAL 4, which is described in the following subsection. The PP lists threats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must be addressed by a product that claims to comply with this PP. The threats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 the following: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Physical probing: May entail reading data from the TOE through techniques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commonly employed in IC failure analysis and IC reverse engineering efforts.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Invalid input: Invalid input may take the form of operations that are not formatted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correctly, requests for information beyond register limits, or attempts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find and execute undocumented commands. The result of such an attack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be a compromise in the security functions, generation of exploitable errors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operation, or release of protected data.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Linkage of multiple operations: An attacker may observe multiple uses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resources or services and, by linking these observations, deduce information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that may reveal security function data.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a list of threats, the PP turns to a description of security objectives 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reflect the stated intent to counter identified threats and/or comply with any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organizational security policies identified. Nineteen objectives are listed, including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following: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Audit: The system must provide the means of recording selected security relevant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events, so as to assist an administrator in the detection of potential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attacks or misconfiguration of the system security features that would leave it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susceptible to attack.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Fault insertion: The system must be resistant to repeated probing through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insertion of erroneous data.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Information leakage: The system must provide the means of controlling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limiting the leakage of information in the system so that no useful information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revealed over the power, ground, clock, reset, or I/O lines.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requirements are provided to thwart specific threats and to support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specific policies under specific assumptions. The PP lists specific requirements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three general areas: TOE security functional requirements, TOE security assurance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requirements, and security requirements for the IT environment. 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In the area of security functional requirements , the PP defines 42 requirements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the available classes of security functional requirements (Table 13.3).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example, for security auditing, the PP stipulates what the system must audit; what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information must be logged; what the rules are for monitoring, operating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protecting the logs; and so on. Functional requirements are also listed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other functional requirements classes, with specific details for the smart card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operation.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PP defines 24 security assurance requirements  from the available classes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security assurance requirements (Table 13.4). These requirements were chosen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demonstrate: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The quality of the product design and configuration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adequate protection is provided during the design and implementation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product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vendor testing of the product meets specific parameters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security functionality is not compromised during product delivery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That user guidance, including product manuals pertaining to installation,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maintenance and use, are of a specified quality and appropriateness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PP also lists security requirements of the IT environment . These cover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topics: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Cryptographic key distribution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Cryptographic key destruction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Security roles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final section of the PP (excluding appendices) is a lengthy rationale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of the selections and definitions in the PP. The PP is an industry-wide effort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designed to be realistic in its ability to be met by a variety of products with a variety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internal mechanisms and implementation approaches.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A0A98B-31D7-9E45-B64B-196930A680B8}" type="slidenum">
              <a:rPr lang="en-AU"/>
              <a:pPr/>
              <a:t>4</a:t>
            </a:fld>
            <a:endParaRPr lang="en-AU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BLP model was developed in the 1970s as a formal model for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control. The model relied on the access control concept described in Chapter 4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(e.g., Figure 4.4 ). In the model, each subject and each object is assigned a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 . In the simplest formulation, security classes form a strict hierarchy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referred to as security levels . One example is the U.S. military classification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scheme: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top secret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secret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confidential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restricted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unclassified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is possible to also add a set of categories or compartments to each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level, so that a subject must be assigned both the appropriate level and category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an object. We ignore this refinement in the following discussion.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concept is equally applicable in other areas, where information can be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organized into gross levels and categories and users can be granted clearances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certain categories of data. For example, the highest level of security might be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strategic corporate planning documents and data, accessible by only corporate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officers and their staff; next might come sensitive financial and personnel data,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accessible only by administration personnel, corporate officers, and so on.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suggests a classification scheme such as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strategic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sensitive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confidential </a:t>
            </a:r>
            <a:r>
              <a:rPr lang="en-US" b="0" dirty="0" smtClean="0"/>
              <a:t>&gt;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public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subject is said to have a security clearance of a given level; an object is said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have a security classification of a given level. The security classes control the manner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which a subject may access an object.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B23E98B-9FEA-FB42-A6F3-086782526FC8}" type="slidenum">
              <a:rPr lang="en-AU"/>
              <a:pPr/>
              <a:t>40</a:t>
            </a:fld>
            <a:endParaRPr lang="en-AU"/>
          </a:p>
        </p:txBody>
      </p:sp>
      <p:sp>
        <p:nvSpPr>
          <p:cNvPr id="279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9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NIST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Computer Security Handbook [NIST95] characterizes assurance in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following way: “Security assurance is the degree of confidence one has that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controls operate correctly and protect the system as intended. Assurance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not, however, an absolute guarantee that the measures work as intended.”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 any other aspect of computer security, resources devoted to assurance must be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subjected to some sort of cost-benefit analysis to determine what amount of effort 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reasonable for the level of assurance desired.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design of assurance measures depends in part on the target audience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these measures. That is, in developing a degree of confidence in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measures, we need to specify what individuals or groups possess that degree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confidence. The CC document on assurance [CCPS12c] lists the following target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audiences: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Consumers: Select security features and functions for a system and determine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required levels of security assurance.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Developers: Respond to actual or perceived consumer security requirements;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interpret statements of assurance requirements; and determine assurance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approaches and level of effort.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Evaluators: Use the assurance requirements as a mandatory statement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 criteria when evaluating security features and controls.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Evaluators may be in the same organization as consumers or a third-party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 team.</a:t>
            </a:r>
            <a:endParaRPr lang="en-US" b="0" dirty="0" smtClean="0">
              <a:latin typeface="Times New Roman" pitchFamily="-109" charset="0"/>
            </a:endParaRPr>
          </a:p>
          <a:p>
            <a:endParaRPr lang="en-US" b="0" dirty="0" smtClean="0"/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Assurance deals with security features of IT products, such as computers, database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management systems, operating systems, and complete systems. Assurance applies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the following aspects of a system: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Requirements: This category refers to the security requirements for a product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Security policy: Based on the requirements, a security policy can be defined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Product design: Based on requirements and security policy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Product implementation: Based on design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System operation: Includes ordinary use plus maintenance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each area, various approaches can be taken to provide assurance. [CCPS12c]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lists the following possible approaches: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and checking of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process(es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and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procedure(s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Checking that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process(es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and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procedure(s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are being applied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of the correspondence between TOE design representations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of the TOE design representation against the requirements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Verification of proofs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of guidance documents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of functional tests developed and the results provided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Independent functional testing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Analysis for vulnerabilities (including flaw hypothesis)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Penetration testing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41</a:t>
            </a:fld>
            <a:endParaRPr lang="en-AU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somewhat different take on the elements of assurance is provided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[CHOK92]. This report is based on experience with Orange Book evaluations but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relevant to current trusted product development efforts. The author views assurance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encompassing the following requirements: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System architecture: Addresses both the system development phase and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operations phase. Examples of techniques for increasing the level of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assurance during the development phase include modular software design,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layering, and data abstraction/information hiding. An example of the operations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phase is isolation of the trusted portion of the system from user processes.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System integrity: Addresses the correct operation of the system hardware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firmware and is typically satisfied by periodic use of diagnostic software.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System testing: Ensures that the security features have been tested thoroughly.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includes testing of functional operations, testing of security requirements,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testing of possible penetrations.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pPr>
              <a:buFont typeface="Arial"/>
              <a:buChar char="•"/>
            </a:pP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Design specification and verification: Addresses the correctness of the system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 and implementation with respect to the system security policy. Ideally,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formal methods of verification can be used.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Covert channel analysis: This type of analysis attempts to identify any potential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means for bypassing security policy and ways to reduce or eliminate such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possibilities.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Trusted facility management: Deals with system administration. One approach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to separate the roles of system operator and security administrator. Another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approach is detailed specification of policies and procedures with mechanisms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review.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Trusted recovery: Provides for correct operation of security features after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system recovers from failures, crashes, or security incidents.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Trusted distribution: Ensures that protected hardware, firmware, and software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 not go through unauthorized modification during transit from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vendor to the customer.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Configuration management: Requirements are included for configuration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control, audit, management, and accounting.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Thus we see that assurance deals with the design, implementation, and operation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protected resources and their security functions and procedures. It is important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note that assurance is a process, not an attainment. That is, assurance must be 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ongoing activity, including testing, auditing, and review.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42</a:t>
            </a:fld>
            <a:endParaRPr lang="en-AU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CF0D712-B197-5D4E-A6D6-FB57D01176AD}" type="slidenum">
              <a:rPr lang="en-AU"/>
              <a:pPr/>
              <a:t>43</a:t>
            </a:fld>
            <a:endParaRPr lang="en-AU"/>
          </a:p>
        </p:txBody>
      </p:sp>
      <p:sp>
        <p:nvSpPr>
          <p:cNvPr id="281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1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concept of evaluation assurance is a difficult one to pin down. Further, the degree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assurance required varies from one context and one functionality to another. To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structure the need for assurance, the CC defines a scale for rating assurance consisting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seven evaluation assurance levels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EALs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ranging from the least rigor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scope for assurance evidence (EAL 1) to the most (EAL 7). The levels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1: functionally tested: For environments where security threats are not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considered serious. It involves independent product testing with no input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from the product developers. The intent is to provide a level of confidence 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correct operation.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2: structurally tested: Includes a review of a high-level design provided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product developer. Also, the developer must conduct a vulnerability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 for well-known flaws. The intent is to provide a low to moderate level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independently assured security.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3: methodically tested and checked: Requires a focus on the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features. This includes requirements that the design separate security-related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components from those that are not; that the design specifies how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enforced; and that testing be based both on the interface and the high level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design, rather than a black-box testing based only on the interface. It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applicable where the requirement is for a moderate level of independently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assured security, with a thorough investigation of the TOE and its development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without incurring substantial reengineering costs.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EAL 4: methodically designed, tested, and reviewed: Requires a low-level 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well as a high-level design specification. Requires that the interface specification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 complete. Requires an abstract model that explicitly defines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the product. Requires an independent vulnerability analysis. It is applicable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those circumstances where developers or users require a moderate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high level of independently assured security in conventional commodity</a:t>
            </a:r>
          </a:p>
          <a:p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TOEs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and there is willingness to incur some additional security-specific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engineering costs.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5: semiformally designed and tested: Provides an analysis that includes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all of the implementation. Assurance is supplemented by a formal model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semiformal presentation of the functional specification and high-level design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a semiformal demonstration of correspondence. The search for vulnerabilities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must ensure resistance to penetration attackers with a moderate attack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potential. Covert channel analysis and modular design are also required.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6: semiformally verified design and tested: Permits a developer to gain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 assurance from application of specialized security engineering techniques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a rigorous development environment, and to produce a premium TOE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protecting high value assets against significant risks. The independent search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vulnerabilities must ensure resistance to penetration attackers with a high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attack potential.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EAL 7: formally verified design and tested: The formal model is supplemented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a formal presentation of the functional specification and high level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design, showing correspondence. Evidence of developer “white box” testing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internals and complete independent confirmation of developer test results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are required. Complexity of the design must be minimized.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first four levels reflect various levels of commercial design practice. Only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at the highest of these levels (EAL 4) is there a requirement for any source code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analysis, and this only for a portion of the code. The top three levels provide specific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guidance for products developed using security specialists and security-specific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design and engineering approaches.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A867E5-0BA3-DC4F-BE8A-9498FBA7AA64}" type="slidenum">
              <a:rPr lang="en-AU"/>
              <a:pPr/>
              <a:t>44</a:t>
            </a:fld>
            <a:endParaRPr lang="en-AU"/>
          </a:p>
        </p:txBody>
      </p:sp>
      <p:sp>
        <p:nvSpPr>
          <p:cNvPr id="283650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365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aim of evaluating an IT product, a TOE, against a trusted computing standard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to ensure that the security features in the TOE work correctly and effectively,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show no exploitable vulnerabilities. The evaluation process is performed either 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parallel with, or after, the development of the TOE, depending on the level of assurance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required. The higher the level, the greater the rigor needed by the process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more time and expense that it will incur. The principle inputs to the evaluation are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security target, a set of evidence about the TOE, and the actual TOE. The desired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result of the evaluation process is to confirm that the security target is satisfied for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TOE, confirmed by documented evidence in the technical evaluation report.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evaluation process will relate the security target to one or more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high-level design, low-level design, functional specification, source code implementation,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object code and hardware realization of the TOE. The degree of rigor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used, and the depth of analysis are determined by the assurance level desired for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evaluation. At the higher levels, semiformal or formal models are used to confirm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the TOE does indeed implement the desired security target. The evaluation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 also involves careful testing of the TOE to confirm it’s security features.</a:t>
            </a:r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3E1AA81-1850-5C49-B4EA-3F611E15F049}" type="slidenum">
              <a:rPr lang="en-AU"/>
              <a:pPr/>
              <a:t>45</a:t>
            </a:fld>
            <a:endParaRPr lang="en-AU"/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evaluation involves a number of parties: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Sponsor: Usually either the customer or the vendor of a product for which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evaluation is required. Sponsors determine the security target that the product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to satisfy.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Developer: Has to provide suitable evidence on the processes used to design,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implement, and test the product to enable its evaluation.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Evaluator: Performs the technical evaluation work, using the evidence supplied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the developers, and additional testing of the product, to confirm that it satisfies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functional and assurance requirements specified in the security target.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many countries, the task of evaluating products against a trusted computing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standard is delegated to one or more endorsed commercial suppliers.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Certifier: The government agency that monitors the evaluation process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subsequently certifies that a product as been successfully evaluated. Certifiers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generally manage a register of evaluated products, which can be consulted by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customers.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evaluation process has three broad phases: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Preparation: Involves the initial contact between the sponsor and developers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product, and the evaluators who will assess it. It will confirm that the sponsor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developers are adequately prepared to conduct the evaluation and will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include a review of the security target and possibly other evaluation deliverables.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It concludes with a list of evaluation deliverables and acceptance of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overall project costing and schedule.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Conduct of evaluation: A structured and formal process in which the evaluators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conduct a series of activities specified by the CC. These include reviewing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deliverables provided by the sponsor and developers, and other tests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product, to confirm it satisfies the security target. During this process,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problems may be identified in the product, which are reported back to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developers for correction.</a:t>
            </a:r>
          </a:p>
          <a:p>
            <a:endParaRPr lang="en-US" sz="1200" b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Conclusion: The evaluators provide the final evaluation technical report to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certifiers for acceptance. The certifiers use this report, which may contain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confidential information, to validate the evaluation process and to prepare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public certification report. The certification report is then listed on the relevant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register of evaluated products.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evaluation process is normally monitored and regulated by a government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agency in each country. In the United States the NIST and the NSA jointly operate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Common Criteria Evaluation and Validation Scheme (CCEVS). Many countries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support a peering arrangement, which allows evaluations performed in one country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be recognized and accepted in other countries. Given the time and expense that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 evaluation incurs, this is an important benefit to vendors and consumers.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Common Criteria Portal provides further information on the relevant agencies and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processes used by participating countries.</a:t>
            </a:r>
          </a:p>
          <a:p>
            <a:endParaRPr lang="en-US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46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</a:t>
            </a:r>
            <a:r>
              <a:rPr lang="en-US" dirty="0" smtClean="0">
                <a:latin typeface="Times New Roman" pitchFamily="-107" charset="0"/>
              </a:rPr>
              <a:t>13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model defined four access modes,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although the authors pointed out that in specific implementation environments,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different set of modes might be used. The modes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read: The subject is allowed only read access to the object.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append: The subject is allowed only write access to the object.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write: The subject is allowed both read and write access to the object.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execute: The subject is allowed neither read nor write access to the object but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may invoke the object for execution.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When multiple categories or levels of data are defined, the requirement 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referred to as multilevel security (MLS). The general statement of the requirement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confidentiality-centered multilevel security is that a subject at a high level may not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convey information to a subject at a lower level unless that flow accurately reflects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will of an authorized user as revealed by an authorized declassification.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implementation purposes, this requirement is in two parts and is simply stated.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multilevel secure system for confidentiality must enforce the following: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No read up: A subject can only read an object of less or equal security level.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is referred to in the literature as the simple security property (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-property) 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No write down: A subject can only write into an object of greater or equal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security level. This is referred to in the literature as the *-property (pronounced</a:t>
            </a:r>
          </a:p>
          <a:p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star property ).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656240-BF3D-F441-92C4-A9FA2AA5FE77}" type="slidenum">
              <a:rPr lang="en-AU" smtClean="0"/>
              <a:pPr/>
              <a:t>5</a:t>
            </a:fld>
            <a:endParaRPr lang="en-A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D2C434-17AA-1840-8963-72E89B373182}" type="slidenum">
              <a:rPr lang="en-AU"/>
              <a:pPr/>
              <a:t>6</a:t>
            </a:fld>
            <a:endParaRPr lang="en-AU"/>
          </a:p>
        </p:txBody>
      </p:sp>
      <p:sp>
        <p:nvSpPr>
          <p:cNvPr id="214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4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Figure 13.1 illustrates the need for the *-property. Here, a malicious subject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passes classified information along by putting it into an information container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labeled at a lower security classification than the information itself. This will allow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subsequent read access to this information by a subject at the lower clearance level.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two properties provide the confidentiality form of what is known as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mandatory access control (MAC). Under this MAC, no access is allowed that does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not satisfy these two properties. In addition, the BLP model makes a provision for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discretionary access control (DAC).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-property : An individual (or role) may grant to another individual (or role)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to a document based on the owner’s discretion, constrained by the MAC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rules. Thus, a subject can exercise only accesses for which it has the necessary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authorization and which satisfy the MAC rules.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basic idea is that site policy overrides any discretionary access controls.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That is, a user cannot give away data to unauthorized persons.</a:t>
            </a:r>
            <a:endParaRPr lang="en-US"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19CF7A-C636-8A4C-8984-A43276810A91}" type="slidenum">
              <a:rPr lang="en-AU"/>
              <a:pPr/>
              <a:t>7</a:t>
            </a:fld>
            <a:endParaRPr lang="en-AU"/>
          </a:p>
        </p:txBody>
      </p:sp>
      <p:sp>
        <p:nvSpPr>
          <p:cNvPr id="216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use the notation presented in [BELL75]. The model is based on the concept of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current state of the system. The state is described by the 4-tuple (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M , f , H ), defined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: This is a set of triples of the form (subject, object, access-</a:t>
            </a:r>
          </a:p>
          <a:p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mode). 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triple (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a ) means that subject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has current access to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in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mode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. Note that this does not simply mean that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has the access right a to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triple means that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is currently exercising that access right; that is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is currently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accessing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by mode a 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matrix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 : The access matrix has the structure indicated in Chapter 4 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matrix element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records the access modes in which subject S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permitted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to access object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Level function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 : This function assigns a security level to each subject and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object. It consists of three mappings: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O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is the classification level of object</a:t>
            </a:r>
          </a:p>
          <a:p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; f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is the security clearance of subject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; f 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is the current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subject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The security clearance of a subject is the maximum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level of the subject. The subject may operate at this level or at a lower level.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Thus, a user may log onto the system at a level lower than the user’s security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clearance. This is particularly useful in a role-based access control system.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Hierarchy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 : This is a directed rooted tree whose nodes correspond to objects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the system. The model requires that the security level of an object must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dominate the security level of its parent. For our discussion, we may equate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this with the condition that the security level of an object must be greater than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or equal to its parent.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We can now define the three BLP properties more formally. For every subject</a:t>
            </a:r>
          </a:p>
          <a:p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every object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the requirements can be stated as follows: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-property: Every triple of the form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read) in the 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the property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(S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≥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(O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*-property: Every triple of the form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append) in the 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has the property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(S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≤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(O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. Every triple of the form 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write) in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has the property f 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 f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•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ds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-property: If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A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is a current access (is in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), then access mode A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endParaRPr lang="en-US" sz="1200" b="0" i="1" kern="1200" baseline="-2500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recorded in the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element of M . That is, 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 A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implies that</a:t>
            </a:r>
          </a:p>
          <a:p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x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dirty="0" err="1" smtClean="0">
                <a:sym typeface="Symbol" pitchFamily="-109" charset="2"/>
              </a:rPr>
              <a:t>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M[S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,O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] 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These three properties can be used to define a confidentiality secure system.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In essence, a secure system is characterized by the following: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The current security state of the system (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M , f , H ) is secure if and only if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every element of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satisfies the three properties.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The security state of the system is changed by any operation that causes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change any of the four components of the system, (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, M , f , H ).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A secure system remains secure so long as any state change does not violate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three properties.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[BELL75] shows how these three points can be expressed as theorems using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formal model. Further, given an actual design or implementation, it is theoretically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possible to prove the system secure by proving that any action that affects the state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of the system satisfies the three properties. In practice, for a complex system, such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 proof has never been fully developed. However, as mentioned earlier, the formal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statement of requirements can lead to a more secure design and implementation.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EA4271-EE7F-AE4A-AD96-68958852A38C}" type="slidenum">
              <a:rPr lang="en-AU"/>
              <a:pPr/>
              <a:t>8</a:t>
            </a:fld>
            <a:endParaRPr lang="en-AU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BLP model includes a set of rules based on abstract operations that change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state of the system. The rules are as follows: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Get access: Add a triple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 , object , access-mode ) to the 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 by a subject to initiate access to an object in the requested mode.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Release access: Remove a triple (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 , object , access-mode ) from the current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Used to release previously initiated access.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3. Change object level: Change the value of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for some object O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Used by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 to alter the security level of an object.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4. Change current level: Change the value of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 </a:t>
            </a:r>
            <a:r>
              <a:rPr lang="en-US" sz="1200" b="0" i="1" kern="1200" baseline="-2500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(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) for some subject S 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. Used by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subject to alter the security level of a subject.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5. Give access permission: Add an access mode to some entry of the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permission matrix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 . Used by a subject to grant an access mode on a specified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 to another subject.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6. Rescind access permission: Delete an access mode from some entry of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 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 by a subject to revoke an access previously granted.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7. Create an object: Attach an object to the current tree structure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 as a leaf.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Used to create a new object or activate an object that has previously been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defined but is inactive because it has not been inserted into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 .</a:t>
            </a:r>
          </a:p>
          <a:p>
            <a:endParaRPr lang="en-US" sz="1200" b="0" i="1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8. Delete a group of objects: Detach from 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 an object and all other objects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beneath it in the hierarchy. This renders the group of objects inactive. This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operation may also modify the current access set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because all accesses to the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object are released.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Rules 1 and 2 alter the current access; rules 3 and 4 alter the level functions;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rules 5 and 6 alter access permission; and rules 7 and 8 alter the hierarchy. Each rule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 governed by the application of the three properties. For example, for get access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for a read, we must have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(S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≥ 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f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o</a:t>
            </a:r>
            <a:r>
              <a:rPr lang="en-US" sz="12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(O</a:t>
            </a:r>
            <a:r>
              <a:rPr lang="en-US" sz="12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12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) </a:t>
            </a:r>
            <a:r>
              <a:rPr lang="en-US" sz="88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A, </a:t>
            </a:r>
            <a:r>
              <a:rPr lang="en-US" sz="88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ε</a:t>
            </a:r>
            <a:r>
              <a:rPr lang="en-US" sz="88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 </a:t>
            </a:r>
            <a:r>
              <a:rPr lang="en-US" sz="88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M[S</a:t>
            </a:r>
            <a:r>
              <a:rPr lang="en-US" sz="88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</a:t>
            </a:r>
            <a:r>
              <a:rPr lang="en-US" sz="8800" b="0" i="1" kern="1200" baseline="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,O</a:t>
            </a:r>
            <a:r>
              <a:rPr lang="en-US" sz="8800" b="0" i="1" kern="1200" baseline="-25000" dirty="0" err="1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j</a:t>
            </a:r>
            <a:r>
              <a:rPr lang="en-US" sz="8800" b="0" i="1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] .</a:t>
            </a:r>
            <a:endParaRPr lang="en-US" sz="8800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F283E3-6504-7246-9E84-5C1C1A29B412}" type="slidenum">
              <a:rPr lang="en-AU"/>
              <a:pPr/>
              <a:t>9</a:t>
            </a:fld>
            <a:endParaRPr lang="en-AU"/>
          </a:p>
        </p:txBody>
      </p:sp>
      <p:sp>
        <p:nvSpPr>
          <p:cNvPr id="222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 This example illustrates the operation of the BLP model and also highlights a practical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issue that must be addressed. We assume a role-based access control system.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Carla and Dirk are users of the system. Carla is a student (s) in course c1. Dirk is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teacher (t) in course c1 but may also access the system as a student;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thus two roles are assigned to Dirk:</a:t>
            </a:r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Carla: (c1-s)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Dirk: (c1-t), (c1-s)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The student role is assigned a lower security clearance and the teacher role a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higher security clearance. Let us look at some possible actions: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1. Dirk creates a new file f1 as c1-t; Carla creates file f2 as c1-s ( Figure 13.2a ).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Carla can read and write to f2, but cannot read f1, because it is at a higher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level (teacher level). In the c1-t role, Dirk can read and write f1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and can read f2 if Carla grants access to f2. However, in this role, Dirk cannot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write f2 because of the *-property; neither Dirk nor a Trojan horse on his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behalf can downgrade data from the teacher level to the student level. Only if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Dirk logs in as a student can he create a c1-s file or write to an existing c1-s file,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such as f2. In the student role, Dirk can also read f2.</a:t>
            </a:r>
          </a:p>
          <a:p>
            <a:endParaRPr lang="en-US" sz="1200" b="0" kern="1200" baseline="0" dirty="0" smtClean="0">
              <a:solidFill>
                <a:schemeClr val="tx1"/>
              </a:solidFill>
              <a:latin typeface="Arial" pitchFamily="-109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2. Dirk reads f2 and wants to create a new file with comments to Carla as feedback.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Dirk must sign in student role c1-s to create f3 so that it can be accessed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by Carla ( Figure 13.2b ). In a teacher role, Dirk cannot create a file at a student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pitchFamily="-109" charset="0"/>
                <a:ea typeface="+mn-ea"/>
                <a:cs typeface="+mn-cs"/>
              </a:rPr>
              <a:t>classification level.</a:t>
            </a:r>
            <a:endParaRPr lang="en-US" b="0" dirty="0">
              <a:latin typeface="Times New Roman" pitchFamily="-109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1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package" Target="../embeddings/Microsoft_Word_Document2.docx"/><Relationship Id="rId5" Type="http://schemas.openxmlformats.org/officeDocument/2006/relationships/image" Target="../media/image15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6.xml"/><Relationship Id="rId12" Type="http://schemas.microsoft.com/office/2007/relationships/diagramDrawing" Target="../diagrams/drawing6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diagramData" Target="../diagrams/data6.xml"/><Relationship Id="rId9" Type="http://schemas.openxmlformats.org/officeDocument/2006/relationships/diagramLayout" Target="../diagrams/layout6.xml"/><Relationship Id="rId10" Type="http://schemas.openxmlformats.org/officeDocument/2006/relationships/diagramQuickStyle" Target="../diagrams/quickStyle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4" Type="http://schemas.openxmlformats.org/officeDocument/2006/relationships/package" Target="../embeddings/Microsoft_Word_Document3.docx"/><Relationship Id="rId5" Type="http://schemas.openxmlformats.org/officeDocument/2006/relationships/image" Target="../media/image21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4" Type="http://schemas.openxmlformats.org/officeDocument/2006/relationships/package" Target="../embeddings/Microsoft_Word_Document4.docx"/><Relationship Id="rId5" Type="http://schemas.openxmlformats.org/officeDocument/2006/relationships/image" Target="../media/image21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4" Type="http://schemas.openxmlformats.org/officeDocument/2006/relationships/diagramLayout" Target="../diagrams/layout9.xml"/><Relationship Id="rId5" Type="http://schemas.openxmlformats.org/officeDocument/2006/relationships/diagramQuickStyle" Target="../diagrams/quickStyle9.xml"/><Relationship Id="rId6" Type="http://schemas.openxmlformats.org/officeDocument/2006/relationships/diagramColors" Target="../diagrams/colors9.xml"/><Relationship Id="rId7" Type="http://schemas.microsoft.com/office/2007/relationships/diagramDrawing" Target="../diagrams/drawing9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4" Type="http://schemas.openxmlformats.org/officeDocument/2006/relationships/diagramLayout" Target="../diagrams/layout10.xml"/><Relationship Id="rId5" Type="http://schemas.openxmlformats.org/officeDocument/2006/relationships/diagramQuickStyle" Target="../diagrams/quickStyle10.xml"/><Relationship Id="rId6" Type="http://schemas.openxmlformats.org/officeDocument/2006/relationships/diagramColors" Target="../diagrams/colors10.xml"/><Relationship Id="rId7" Type="http://schemas.microsoft.com/office/2007/relationships/diagramDrawing" Target="../diagrams/drawing1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4" Type="http://schemas.openxmlformats.org/officeDocument/2006/relationships/diagramLayout" Target="../diagrams/layout12.xml"/><Relationship Id="rId5" Type="http://schemas.openxmlformats.org/officeDocument/2006/relationships/diagramQuickStyle" Target="../diagrams/quickStyle12.xml"/><Relationship Id="rId6" Type="http://schemas.openxmlformats.org/officeDocument/2006/relationships/diagramColors" Target="../diagrams/colors12.xml"/><Relationship Id="rId7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95736" y="332656"/>
            <a:ext cx="4791334" cy="622687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v="urn:schemas-microsoft-com:mac:vml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2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0"/>
            <a:ext cx="5299364" cy="685800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56" b="19259"/>
          <a:stretch/>
        </p:blipFill>
        <p:spPr>
          <a:xfrm>
            <a:off x="395536" y="188640"/>
            <a:ext cx="8277032" cy="655382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7" t="9481" r="2064" b="9333"/>
          <a:stretch/>
        </p:blipFill>
        <p:spPr>
          <a:xfrm>
            <a:off x="86292" y="650240"/>
            <a:ext cx="8806187" cy="577939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wipe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r>
              <a:rPr lang="en-US" dirty="0" smtClean="0"/>
              <a:t>Limitations to the </a:t>
            </a:r>
            <a:r>
              <a:rPr lang="en-US" dirty="0" smtClean="0"/>
              <a:t>BLP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32856"/>
            <a:ext cx="8229600" cy="4925144"/>
          </a:xfrm>
        </p:spPr>
        <p:txBody>
          <a:bodyPr/>
          <a:lstStyle/>
          <a:p>
            <a:r>
              <a:rPr lang="en-US" dirty="0" smtClean="0"/>
              <a:t>Incompatibility of confidentiality and integrity within a single MLS system</a:t>
            </a:r>
          </a:p>
          <a:p>
            <a:pPr lvl="1"/>
            <a:r>
              <a:rPr lang="en-US" dirty="0" smtClean="0"/>
              <a:t>MLS can work either for </a:t>
            </a:r>
            <a:r>
              <a:rPr lang="en-US" i="1" dirty="0" smtClean="0"/>
              <a:t>powers </a:t>
            </a:r>
            <a:r>
              <a:rPr lang="en-US" dirty="0" smtClean="0"/>
              <a:t>or for </a:t>
            </a:r>
            <a:r>
              <a:rPr lang="en-US" i="1" dirty="0" smtClean="0"/>
              <a:t>secrets </a:t>
            </a:r>
            <a:r>
              <a:rPr lang="en-US" dirty="0" smtClean="0"/>
              <a:t>but not readily for both</a:t>
            </a:r>
          </a:p>
          <a:p>
            <a:pPr lvl="1"/>
            <a:r>
              <a:rPr lang="en-US" dirty="0" smtClean="0"/>
              <a:t>This mutual exclusion excludes some interesting power and integrity centered technologies from being used effectively in BLP style MLS environments</a:t>
            </a:r>
          </a:p>
          <a:p>
            <a:r>
              <a:rPr lang="en-US" i="1" dirty="0" smtClean="0"/>
              <a:t>Cooperating conspirator</a:t>
            </a:r>
            <a:r>
              <a:rPr lang="en-US" dirty="0" smtClean="0"/>
              <a:t> problem in the presence of covert channels</a:t>
            </a:r>
          </a:p>
          <a:p>
            <a:pPr lvl="1"/>
            <a:r>
              <a:rPr lang="en-US" dirty="0" smtClean="0"/>
              <a:t>In the presence of shared resources the *-property may become unenforceable</a:t>
            </a:r>
          </a:p>
          <a:p>
            <a:pPr lvl="1"/>
            <a:r>
              <a:rPr lang="en-US" dirty="0" smtClean="0"/>
              <a:t>In essence, the BLP model effectively breaks down when (untrusted) low classified executable data are allowed to be executed by a high clearance (trusted) subject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90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39825"/>
          </a:xfrm>
        </p:spPr>
        <p:txBody>
          <a:bodyPr/>
          <a:lstStyle/>
          <a:p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Biba</a:t>
            </a: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Integrity Model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752600"/>
            <a:ext cx="8229600" cy="2895600"/>
          </a:xfrm>
        </p:spPr>
        <p:txBody>
          <a:bodyPr/>
          <a:lstStyle/>
          <a:p>
            <a:r>
              <a:rPr lang="en-US" dirty="0"/>
              <a:t>V</a:t>
            </a:r>
            <a:r>
              <a:rPr lang="en-US" dirty="0" smtClean="0"/>
              <a:t>arious </a:t>
            </a:r>
            <a:r>
              <a:rPr lang="en-US" dirty="0"/>
              <a:t>models dealing with integrity</a:t>
            </a:r>
          </a:p>
          <a:p>
            <a:r>
              <a:rPr lang="en-US" dirty="0"/>
              <a:t>S</a:t>
            </a:r>
            <a:r>
              <a:rPr lang="en-US" dirty="0" smtClean="0"/>
              <a:t>trict </a:t>
            </a:r>
            <a:r>
              <a:rPr lang="en-US" dirty="0"/>
              <a:t>integrity policy: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imple </a:t>
            </a:r>
            <a:r>
              <a:rPr lang="en-US" dirty="0"/>
              <a:t>integrity: 		I(</a:t>
            </a:r>
            <a:r>
              <a:rPr lang="en-US" i="1" dirty="0"/>
              <a:t>S</a:t>
            </a:r>
            <a:r>
              <a:rPr lang="en-US" dirty="0"/>
              <a:t>) ≥ I(</a:t>
            </a:r>
            <a:r>
              <a:rPr lang="en-US" i="1" dirty="0"/>
              <a:t>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ntegrity </a:t>
            </a:r>
            <a:r>
              <a:rPr lang="en-US" dirty="0"/>
              <a:t>confinement:	I(</a:t>
            </a:r>
            <a:r>
              <a:rPr lang="en-US" i="1" dirty="0"/>
              <a:t>S</a:t>
            </a:r>
            <a:r>
              <a:rPr lang="en-US" dirty="0"/>
              <a:t>) ≤ I(</a:t>
            </a:r>
            <a:r>
              <a:rPr lang="en-US" i="1" dirty="0"/>
              <a:t>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nvocation </a:t>
            </a:r>
            <a:r>
              <a:rPr lang="en-US" dirty="0"/>
              <a:t>property:	I(</a:t>
            </a:r>
            <a:r>
              <a:rPr lang="en-US" i="1" dirty="0"/>
              <a:t>S</a:t>
            </a:r>
            <a:r>
              <a:rPr lang="en-US" baseline="-25000" dirty="0"/>
              <a:t>1</a:t>
            </a:r>
            <a:r>
              <a:rPr lang="en-US" dirty="0"/>
              <a:t>) ≥ I(</a:t>
            </a:r>
            <a:r>
              <a:rPr lang="en-US" i="1" dirty="0"/>
              <a:t>S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pic>
        <p:nvPicPr>
          <p:cNvPr id="2" name="Picture 1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92" b="41948"/>
          <a:stretch/>
        </p:blipFill>
        <p:spPr>
          <a:xfrm>
            <a:off x="369979" y="3717032"/>
            <a:ext cx="8116010" cy="303123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6" t="10815" r="6070" b="4148"/>
          <a:stretch/>
        </p:blipFill>
        <p:spPr>
          <a:xfrm>
            <a:off x="251520" y="338695"/>
            <a:ext cx="8496944" cy="634232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85" b="14222"/>
          <a:stretch/>
        </p:blipFill>
        <p:spPr>
          <a:xfrm>
            <a:off x="611560" y="116632"/>
            <a:ext cx="7848872" cy="65609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4328" y="116632"/>
            <a:ext cx="1475656" cy="4608512"/>
          </a:xfrm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600"/>
              </a:spcBef>
              <a:spcAft>
                <a:spcPts val="2400"/>
              </a:spcAft>
            </a:pP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sz="4000" dirty="0" smtClean="0"/>
              <a:t>Table 13.1</a:t>
            </a:r>
            <a:r>
              <a:rPr lang="en-US" sz="1300" dirty="0" smtClean="0"/>
              <a:t/>
            </a:r>
            <a:br>
              <a:rPr lang="en-US" sz="13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1800" dirty="0" smtClean="0"/>
              <a:t>Terminology</a:t>
            </a:r>
            <a:br>
              <a:rPr lang="en-US" sz="1800" dirty="0" smtClean="0"/>
            </a:br>
            <a:r>
              <a:rPr lang="en-US" sz="1800" dirty="0" smtClean="0"/>
              <a:t>Related</a:t>
            </a:r>
            <a:br>
              <a:rPr lang="en-US" sz="1800" dirty="0" smtClean="0"/>
            </a:br>
            <a:r>
              <a:rPr lang="en-US" sz="1800" dirty="0" smtClean="0"/>
              <a:t>to </a:t>
            </a:r>
            <a:br>
              <a:rPr lang="en-US" sz="1800" dirty="0" smtClean="0"/>
            </a:br>
            <a:r>
              <a:rPr lang="en-US" sz="1800" dirty="0" smtClean="0"/>
              <a:t>Trust</a:t>
            </a:r>
            <a:endParaRPr lang="en-US" sz="1800" dirty="0"/>
          </a:p>
        </p:txBody>
      </p:sp>
      <p:sp useBgFill="1">
        <p:nvSpPr>
          <p:cNvPr id="12" name="TextBox 11"/>
          <p:cNvSpPr txBox="1"/>
          <p:nvPr/>
        </p:nvSpPr>
        <p:spPr>
          <a:xfrm>
            <a:off x="0" y="6400800"/>
            <a:ext cx="6781800" cy="22860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452658"/>
              </p:ext>
            </p:extLst>
          </p:nvPr>
        </p:nvGraphicFramePr>
        <p:xfrm>
          <a:off x="0" y="0"/>
          <a:ext cx="7543866" cy="6900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95" name="Document" r:id="rId4" imgW="6108700" imgH="5588000" progId="Word.Document.12">
                  <p:embed/>
                </p:oleObj>
              </mc:Choice>
              <mc:Fallback>
                <p:oleObj name="Document" r:id="rId4" imgW="6108700" imgH="5588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7543866" cy="6900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0" t="6963" r="9276" b="4297"/>
          <a:stretch/>
        </p:blipFill>
        <p:spPr>
          <a:xfrm>
            <a:off x="755576" y="188640"/>
            <a:ext cx="7682985" cy="649098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2" t="3555" r="6528" b="6371"/>
          <a:stretch/>
        </p:blipFill>
        <p:spPr>
          <a:xfrm>
            <a:off x="395536" y="128170"/>
            <a:ext cx="8208912" cy="659315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13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Trusted Computing and Multilevel Security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44935" y="197945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prstClr val="white"/>
              </a:solidFill>
              <a:latin typeface="Arial" pitchFamily="-107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90"/>
          <a:stretch/>
        </p:blipFill>
        <p:spPr>
          <a:xfrm>
            <a:off x="3275856" y="908720"/>
            <a:ext cx="2592288" cy="2221260"/>
          </a:xfrm>
          <a:prstGeom prst="round1Rect">
            <a:avLst/>
          </a:prstGeom>
          <a:effectLst>
            <a:softEdge rad="1270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v="urn:schemas-microsoft-com:mac:vml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r>
              <a:rPr lang="en-US" dirty="0">
                <a:solidFill>
                  <a:srgbClr val="EDD3B6"/>
                </a:solidFill>
              </a:rPr>
              <a:t>Multilevel Security (MLS)</a:t>
            </a:r>
          </a:p>
        </p:txBody>
      </p:sp>
      <p:sp>
        <p:nvSpPr>
          <p:cNvPr id="24064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dirty="0" smtClean="0"/>
              <a:t>RFC 4949 defines multilevel security as follows:</a:t>
            </a:r>
          </a:p>
          <a:p>
            <a:pPr>
              <a:lnSpc>
                <a:spcPct val="90000"/>
              </a:lnSpc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“A mode of system operation </a:t>
            </a:r>
            <a:r>
              <a:rPr lang="en-US" dirty="0"/>
              <a:t>wherein (a) two or more</a:t>
            </a:r>
          </a:p>
          <a:p>
            <a:pPr marL="0" indent="0">
              <a:buNone/>
            </a:pPr>
            <a:r>
              <a:rPr lang="en-US" dirty="0"/>
              <a:t>security levels of information are allowed to </a:t>
            </a:r>
            <a:r>
              <a:rPr lang="en-US" dirty="0" smtClean="0"/>
              <a:t>be </a:t>
            </a:r>
            <a:r>
              <a:rPr lang="en-US" dirty="0"/>
              <a:t>handled concurrently </a:t>
            </a:r>
            <a:r>
              <a:rPr lang="en-US" dirty="0" smtClean="0"/>
              <a:t>within the </a:t>
            </a:r>
            <a:r>
              <a:rPr lang="en-US" dirty="0"/>
              <a:t>same system when some users having access to the system have neither a </a:t>
            </a:r>
            <a:r>
              <a:rPr lang="en-US" dirty="0" smtClean="0"/>
              <a:t>security clearance </a:t>
            </a:r>
            <a:r>
              <a:rPr lang="en-US" dirty="0"/>
              <a:t>nor need-to-know for some of the data handled by the system </a:t>
            </a:r>
            <a:r>
              <a:rPr lang="en-US" dirty="0" smtClean="0"/>
              <a:t>and (</a:t>
            </a:r>
            <a:r>
              <a:rPr lang="en-US" dirty="0"/>
              <a:t>b) separation of the users and the classified material on the basis, respectively</a:t>
            </a:r>
            <a:r>
              <a:rPr lang="en-US" dirty="0" smtClean="0"/>
              <a:t>, of </a:t>
            </a:r>
            <a:r>
              <a:rPr lang="en-US" dirty="0"/>
              <a:t>clearance and classification level are dependent on operating system </a:t>
            </a:r>
            <a:r>
              <a:rPr lang="en-US" dirty="0" smtClean="0"/>
              <a:t>control.”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732240" y="274638"/>
            <a:ext cx="2411760" cy="4373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Table </a:t>
            </a:r>
            <a:br>
              <a:rPr lang="en-US" dirty="0" smtClean="0"/>
            </a:br>
            <a:r>
              <a:rPr lang="en-US" dirty="0" smtClean="0"/>
              <a:t>13.2</a:t>
            </a: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sz="4400" dirty="0" smtClean="0"/>
              <a:t>RBAC </a:t>
            </a:r>
            <a:br>
              <a:rPr lang="en-US" sz="4400" dirty="0" smtClean="0"/>
            </a:br>
            <a:r>
              <a:rPr lang="en-US" sz="4400" dirty="0" smtClean="0"/>
              <a:t>Elements</a:t>
            </a:r>
            <a:endParaRPr lang="en-US" sz="4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025791"/>
              </p:ext>
            </p:extLst>
          </p:nvPr>
        </p:nvGraphicFramePr>
        <p:xfrm>
          <a:off x="0" y="0"/>
          <a:ext cx="6755904" cy="70362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39" name="Document" r:id="rId4" imgW="6096000" imgH="6451600" progId="Word.Document.12">
                  <p:embed/>
                </p:oleObj>
              </mc:Choice>
              <mc:Fallback>
                <p:oleObj name="Document" r:id="rId4" imgW="6096000" imgH="645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6755904" cy="70362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slow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0-1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4" t="4000" r="10419" b="35111"/>
          <a:stretch/>
        </p:blipFill>
        <p:spPr>
          <a:xfrm>
            <a:off x="1259632" y="251664"/>
            <a:ext cx="6606336" cy="660633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4" name="TextBox 3"/>
          <p:cNvSpPr txBox="1"/>
          <p:nvPr/>
        </p:nvSpPr>
        <p:spPr>
          <a:xfrm>
            <a:off x="2195736" y="6309320"/>
            <a:ext cx="1008112" cy="2616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 smtClean="0">
                <a:solidFill>
                  <a:schemeClr val="bg1"/>
                </a:solidFill>
              </a:rPr>
              <a:t>Figure 13.9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26844" y="31404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 descr="f10-1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4" t="5482" r="6201" b="34518"/>
          <a:stretch/>
        </p:blipFill>
        <p:spPr>
          <a:xfrm>
            <a:off x="827584" y="116632"/>
            <a:ext cx="7352154" cy="652987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TextBox 6"/>
          <p:cNvSpPr txBox="1"/>
          <p:nvPr/>
        </p:nvSpPr>
        <p:spPr>
          <a:xfrm>
            <a:off x="2123728" y="6165304"/>
            <a:ext cx="1008112" cy="2616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 smtClean="0">
                <a:solidFill>
                  <a:schemeClr val="bg1"/>
                </a:solidFill>
              </a:rPr>
              <a:t>Figure 13.9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wipe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60648"/>
            <a:ext cx="8229600" cy="14478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Database Security </a:t>
            </a:r>
            <a:b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Read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Access</a:t>
            </a:r>
          </a:p>
        </p:txBody>
      </p:sp>
      <p:sp>
        <p:nvSpPr>
          <p:cNvPr id="2508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229600" cy="4454525"/>
          </a:xfrm>
        </p:spPr>
        <p:txBody>
          <a:bodyPr>
            <a:normAutofit fontScale="925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DBMS enforces simple security rule (no read up)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E</a:t>
            </a:r>
            <a:r>
              <a:rPr lang="en-US" sz="2800" dirty="0" smtClean="0"/>
              <a:t>asy </a:t>
            </a:r>
            <a:r>
              <a:rPr lang="en-US" sz="2800" dirty="0"/>
              <a:t>if granularity</a:t>
            </a:r>
            <a:r>
              <a:rPr lang="en-US" sz="2800" dirty="0" smtClean="0"/>
              <a:t> is entire database or at table </a:t>
            </a:r>
            <a:r>
              <a:rPr lang="en-US" sz="2800" dirty="0"/>
              <a:t>level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I</a:t>
            </a:r>
            <a:r>
              <a:rPr lang="en-US" sz="2800" dirty="0" smtClean="0"/>
              <a:t>nference </a:t>
            </a:r>
            <a:r>
              <a:rPr lang="en-US" sz="2800" dirty="0"/>
              <a:t>problems if have column granularity </a:t>
            </a:r>
          </a:p>
          <a:p>
            <a:pPr lvl="1"/>
            <a:r>
              <a:rPr lang="en-US" sz="2200" dirty="0"/>
              <a:t>I</a:t>
            </a:r>
            <a:r>
              <a:rPr lang="en-US" sz="2200" dirty="0" smtClean="0"/>
              <a:t>f </a:t>
            </a:r>
            <a:r>
              <a:rPr lang="en-US" sz="2200" dirty="0"/>
              <a:t>can query on restricted data can infer its existence</a:t>
            </a:r>
          </a:p>
          <a:p>
            <a:pPr lvl="2"/>
            <a:r>
              <a:rPr lang="en-US" sz="1800" dirty="0">
                <a:latin typeface="Courier" pitchFamily="-109" charset="0"/>
              </a:rPr>
              <a:t>SELECT </a:t>
            </a:r>
            <a:r>
              <a:rPr lang="en-US" sz="1800" dirty="0" err="1">
                <a:latin typeface="Courier" pitchFamily="-109" charset="0"/>
              </a:rPr>
              <a:t>Ename</a:t>
            </a:r>
            <a:r>
              <a:rPr lang="en-US" sz="1800" dirty="0">
                <a:latin typeface="Courier" pitchFamily="-109" charset="0"/>
              </a:rPr>
              <a:t> FROM Employee WHERE Salary &gt; 50K</a:t>
            </a:r>
            <a:endParaRPr lang="en-US" sz="2000" dirty="0"/>
          </a:p>
          <a:p>
            <a:pPr lvl="1"/>
            <a:r>
              <a:rPr lang="en-US" sz="2200" dirty="0"/>
              <a:t>S</a:t>
            </a:r>
            <a:r>
              <a:rPr lang="en-US" sz="2200" dirty="0" smtClean="0"/>
              <a:t>olution </a:t>
            </a:r>
            <a:r>
              <a:rPr lang="en-US" sz="2200" dirty="0"/>
              <a:t>is to check access to all query data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Also have problems if have row granularity</a:t>
            </a:r>
          </a:p>
          <a:p>
            <a:pPr lvl="1"/>
            <a:r>
              <a:rPr lang="en-US" sz="2200" dirty="0"/>
              <a:t>N</a:t>
            </a:r>
            <a:r>
              <a:rPr lang="en-US" sz="2200" dirty="0" smtClean="0"/>
              <a:t>ull </a:t>
            </a:r>
            <a:r>
              <a:rPr lang="en-US" sz="2200" dirty="0"/>
              <a:t>response </a:t>
            </a:r>
            <a:r>
              <a:rPr lang="en-US" sz="2200" dirty="0" smtClean="0"/>
              <a:t>indicates </a:t>
            </a:r>
            <a:r>
              <a:rPr lang="en-US" sz="2200" dirty="0"/>
              <a:t>restricted/empty result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No extra concerns if have element granularity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/>
          <p:cNvSpPr>
            <a:spLocks noGrp="1" noChangeArrowheads="1"/>
          </p:cNvSpPr>
          <p:nvPr>
            <p:ph type="title"/>
          </p:nvPr>
        </p:nvSpPr>
        <p:spPr>
          <a:xfrm>
            <a:off x="395536" y="116632"/>
            <a:ext cx="8229600" cy="1417638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Database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Security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Write Access</a:t>
            </a:r>
          </a:p>
        </p:txBody>
      </p:sp>
      <p:sp>
        <p:nvSpPr>
          <p:cNvPr id="2529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4848944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Enforce *-security rule (no write down)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Have problem if a low clearance user wants to insert a row with a primary key that already exists in a higher level row:</a:t>
            </a:r>
          </a:p>
          <a:p>
            <a:pPr lvl="1"/>
            <a:r>
              <a:rPr lang="en-US" sz="1800" dirty="0"/>
              <a:t>C</a:t>
            </a:r>
            <a:r>
              <a:rPr lang="en-US" sz="1800" dirty="0" smtClean="0"/>
              <a:t>an </a:t>
            </a:r>
            <a:r>
              <a:rPr lang="en-US" sz="1800" dirty="0"/>
              <a:t>reject, but user knows row exists</a:t>
            </a:r>
          </a:p>
          <a:p>
            <a:pPr lvl="1"/>
            <a:r>
              <a:rPr lang="en-US" sz="1800" dirty="0"/>
              <a:t>C</a:t>
            </a:r>
            <a:r>
              <a:rPr lang="en-US" sz="1800" dirty="0" smtClean="0"/>
              <a:t>an </a:t>
            </a:r>
            <a:r>
              <a:rPr lang="en-US" sz="1800" dirty="0"/>
              <a:t>replace, compromises data integrity</a:t>
            </a:r>
            <a:endParaRPr lang="en-US" sz="1800" dirty="0" smtClean="0"/>
          </a:p>
          <a:p>
            <a:pPr lvl="1"/>
            <a:r>
              <a:rPr lang="en-US" sz="1800" dirty="0" err="1"/>
              <a:t>P</a:t>
            </a:r>
            <a:r>
              <a:rPr lang="en-US" sz="1800" dirty="0" err="1" smtClean="0"/>
              <a:t>olyinstantiation</a:t>
            </a:r>
            <a:r>
              <a:rPr lang="en-US" sz="1800" dirty="0" smtClean="0"/>
              <a:t> </a:t>
            </a:r>
            <a:r>
              <a:rPr lang="en-US" sz="1800" dirty="0"/>
              <a:t>and insert multiple rows with same key, creates conflicting entries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S</a:t>
            </a:r>
            <a:r>
              <a:rPr lang="en-US" sz="2800" dirty="0" smtClean="0"/>
              <a:t>ame </a:t>
            </a:r>
            <a:r>
              <a:rPr lang="en-US" sz="2800" dirty="0"/>
              <a:t>alternatives occur on update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A</a:t>
            </a:r>
            <a:r>
              <a:rPr lang="en-US" sz="2800" dirty="0" smtClean="0"/>
              <a:t>void </a:t>
            </a:r>
            <a:r>
              <a:rPr lang="en-US" sz="2800" dirty="0"/>
              <a:t>problem if use </a:t>
            </a:r>
            <a:r>
              <a:rPr lang="en-US" sz="2800" dirty="0" smtClean="0"/>
              <a:t>database/table </a:t>
            </a:r>
            <a:r>
              <a:rPr lang="en-US" sz="2800" dirty="0"/>
              <a:t>granularity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10-1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9" t="4518" r="25565" b="60496"/>
          <a:stretch/>
        </p:blipFill>
        <p:spPr>
          <a:xfrm>
            <a:off x="1187624" y="260648"/>
            <a:ext cx="6829781" cy="645333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Box 5"/>
          <p:cNvSpPr txBox="1"/>
          <p:nvPr/>
        </p:nvSpPr>
        <p:spPr>
          <a:xfrm>
            <a:off x="2843808" y="5733256"/>
            <a:ext cx="762311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13.10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60648"/>
            <a:ext cx="8229600" cy="1398587"/>
          </a:xfrm>
        </p:spPr>
        <p:txBody>
          <a:bodyPr>
            <a:normAutofit fontScale="90000"/>
          </a:bodyPr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Trusted Platform </a:t>
            </a: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Module</a:t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(TPM)</a:t>
            </a:r>
          </a:p>
        </p:txBody>
      </p:sp>
      <p:sp>
        <p:nvSpPr>
          <p:cNvPr id="25497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8229600" cy="25146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</a:t>
            </a:r>
            <a:r>
              <a:rPr lang="en-US" dirty="0" smtClean="0"/>
              <a:t>oncept </a:t>
            </a:r>
            <a:r>
              <a:rPr lang="en-US" dirty="0"/>
              <a:t>from Trusted Computing Group </a:t>
            </a:r>
          </a:p>
          <a:p>
            <a:pPr>
              <a:lnSpc>
                <a:spcPct val="90000"/>
              </a:lnSpc>
            </a:pPr>
            <a:r>
              <a:rPr lang="en-US" dirty="0"/>
              <a:t>H</a:t>
            </a:r>
            <a:r>
              <a:rPr lang="en-US" dirty="0" smtClean="0"/>
              <a:t>ardware </a:t>
            </a:r>
            <a:r>
              <a:rPr lang="en-US" dirty="0"/>
              <a:t>module at heart of </a:t>
            </a:r>
            <a:r>
              <a:rPr lang="en-US" dirty="0" smtClean="0"/>
              <a:t>hardware/software </a:t>
            </a:r>
            <a:r>
              <a:rPr lang="en-US" dirty="0"/>
              <a:t>approach to trusted </a:t>
            </a:r>
            <a:r>
              <a:rPr lang="en-US" dirty="0" smtClean="0"/>
              <a:t>computing (TC)</a:t>
            </a:r>
          </a:p>
          <a:p>
            <a:pPr>
              <a:lnSpc>
                <a:spcPct val="90000"/>
              </a:lnSpc>
            </a:pPr>
            <a:r>
              <a:rPr lang="en-US" dirty="0"/>
              <a:t>U</a:t>
            </a:r>
            <a:r>
              <a:rPr lang="en-US" dirty="0" smtClean="0"/>
              <a:t>ses </a:t>
            </a:r>
            <a:r>
              <a:rPr lang="en-US" dirty="0"/>
              <a:t>a TPM </a:t>
            </a:r>
            <a:r>
              <a:rPr lang="en-US" dirty="0" smtClean="0"/>
              <a:t>chip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</a:t>
            </a:r>
            <a:r>
              <a:rPr lang="en-US" dirty="0" smtClean="0"/>
              <a:t>otherboard</a:t>
            </a:r>
            <a:r>
              <a:rPr lang="en-US" dirty="0"/>
              <a:t>, smart card, processor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</a:t>
            </a:r>
            <a:r>
              <a:rPr lang="en-US" dirty="0" smtClean="0"/>
              <a:t>orking </a:t>
            </a:r>
            <a:r>
              <a:rPr lang="en-US" dirty="0"/>
              <a:t>with approved </a:t>
            </a:r>
            <a:r>
              <a:rPr lang="en-US" dirty="0" smtClean="0"/>
              <a:t>hardware/software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G</a:t>
            </a:r>
            <a:r>
              <a:rPr lang="en-US" dirty="0" smtClean="0"/>
              <a:t>enerating </a:t>
            </a:r>
            <a:r>
              <a:rPr lang="en-US" dirty="0"/>
              <a:t>and using crypto </a:t>
            </a:r>
            <a:r>
              <a:rPr lang="en-US" dirty="0" smtClean="0"/>
              <a:t>keys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259739438"/>
              </p:ext>
            </p:extLst>
          </p:nvPr>
        </p:nvGraphicFramePr>
        <p:xfrm>
          <a:off x="1524000" y="4419600"/>
          <a:ext cx="6096000" cy="21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60648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Authenticated Boot Service</a:t>
            </a:r>
          </a:p>
        </p:txBody>
      </p:sp>
      <p:sp>
        <p:nvSpPr>
          <p:cNvPr id="257027" name="Rectangle 3"/>
          <p:cNvSpPr>
            <a:spLocks noGrp="1" noChangeArrowheads="1"/>
          </p:cNvSpPr>
          <p:nvPr>
            <p:ph idx="1"/>
          </p:nvPr>
        </p:nvSpPr>
        <p:spPr>
          <a:xfrm>
            <a:off x="251520" y="2348880"/>
            <a:ext cx="8458200" cy="4724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R</a:t>
            </a:r>
            <a:r>
              <a:rPr lang="en-US" dirty="0" smtClean="0"/>
              <a:t>esponsible </a:t>
            </a:r>
            <a:r>
              <a:rPr lang="en-US" dirty="0"/>
              <a:t>for booting entire </a:t>
            </a:r>
            <a:r>
              <a:rPr lang="en-US" dirty="0" smtClean="0"/>
              <a:t>OS </a:t>
            </a:r>
            <a:r>
              <a:rPr lang="en-US" dirty="0"/>
              <a:t>in </a:t>
            </a:r>
            <a:r>
              <a:rPr lang="en-US" dirty="0" smtClean="0"/>
              <a:t>stages and ensuring </a:t>
            </a:r>
            <a:r>
              <a:rPr lang="en-US" dirty="0"/>
              <a:t>each is valid and approved for use</a:t>
            </a: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/>
              <a:t>A</a:t>
            </a:r>
            <a:r>
              <a:rPr lang="en-US" dirty="0" smtClean="0"/>
              <a:t>t each stage digital </a:t>
            </a:r>
            <a:r>
              <a:rPr lang="en-US" dirty="0"/>
              <a:t>signature associated with </a:t>
            </a:r>
            <a:r>
              <a:rPr lang="en-US" dirty="0" smtClean="0"/>
              <a:t>code is verified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TPM keeps </a:t>
            </a:r>
            <a:r>
              <a:rPr lang="en-US" dirty="0"/>
              <a:t>a tamper-evident </a:t>
            </a:r>
            <a:r>
              <a:rPr lang="en-US" dirty="0" smtClean="0"/>
              <a:t>log of the loading process</a:t>
            </a:r>
          </a:p>
          <a:p>
            <a:pPr>
              <a:lnSpc>
                <a:spcPct val="90000"/>
              </a:lnSpc>
            </a:pPr>
            <a:r>
              <a:rPr lang="en-US" dirty="0"/>
              <a:t>L</a:t>
            </a:r>
            <a:r>
              <a:rPr lang="en-US" dirty="0" smtClean="0"/>
              <a:t>og </a:t>
            </a:r>
            <a:r>
              <a:rPr lang="en-US" dirty="0"/>
              <a:t>records versions of all code </a:t>
            </a:r>
            <a:r>
              <a:rPr lang="en-US" dirty="0" smtClean="0"/>
              <a:t>running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</a:t>
            </a:r>
            <a:r>
              <a:rPr lang="en-US" dirty="0" smtClean="0"/>
              <a:t>an </a:t>
            </a:r>
            <a:r>
              <a:rPr lang="en-US" dirty="0"/>
              <a:t>then expand trust </a:t>
            </a:r>
            <a:r>
              <a:rPr lang="en-US" dirty="0" smtClean="0"/>
              <a:t>boundary to include additional hardware and application and utility software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</a:t>
            </a:r>
            <a:r>
              <a:rPr lang="en-US" dirty="0" smtClean="0"/>
              <a:t>onfirms component is on the approved list, is digitally signed, and that serial number hasn’t been revoked.</a:t>
            </a:r>
          </a:p>
          <a:p>
            <a:pPr>
              <a:lnSpc>
                <a:spcPct val="90000"/>
              </a:lnSpc>
            </a:pPr>
            <a:r>
              <a:rPr lang="en-US" dirty="0"/>
              <a:t>R</a:t>
            </a:r>
            <a:r>
              <a:rPr lang="en-US" dirty="0" smtClean="0"/>
              <a:t>esult is a configuration that </a:t>
            </a:r>
            <a:r>
              <a:rPr lang="en-US" dirty="0"/>
              <a:t>is well-defined with approved components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DD3B6"/>
                </a:solidFill>
              </a:rPr>
              <a:t>Certification Service</a:t>
            </a:r>
          </a:p>
        </p:txBody>
      </p:sp>
      <p:sp>
        <p:nvSpPr>
          <p:cNvPr id="2590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05000"/>
            <a:ext cx="8229600" cy="4648199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dirty="0"/>
              <a:t>O</a:t>
            </a:r>
            <a:r>
              <a:rPr lang="en-US" dirty="0" smtClean="0"/>
              <a:t>nce a configuration is achieved and logged the TPM </a:t>
            </a:r>
            <a:r>
              <a:rPr lang="en-US" dirty="0"/>
              <a:t>can certify configuration to others</a:t>
            </a:r>
            <a:endParaRPr lang="en-US" dirty="0" smtClean="0"/>
          </a:p>
          <a:p>
            <a:pPr lvl="1"/>
            <a:r>
              <a:rPr lang="en-US" dirty="0"/>
              <a:t>Can produce a digital certificate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30000"/>
              <a:buFont typeface="Arial" pitchFamily="34" charset="0"/>
              <a:buChar char="•"/>
            </a:pPr>
            <a:r>
              <a:rPr lang="en-US" sz="2400" dirty="0"/>
              <a:t>Confidence that configuration is unaltered because: </a:t>
            </a:r>
          </a:p>
          <a:p>
            <a:pPr lvl="1"/>
            <a:r>
              <a:rPr lang="en-US" dirty="0"/>
              <a:t>TPM is considered trustworthy</a:t>
            </a:r>
          </a:p>
          <a:p>
            <a:pPr lvl="1"/>
            <a:r>
              <a:rPr lang="en-US" dirty="0"/>
              <a:t>Only the TPM possesses this TPM’s private key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30000"/>
              <a:buFont typeface="Arial" pitchFamily="34" charset="0"/>
              <a:buChar char="•"/>
            </a:pPr>
            <a:r>
              <a:rPr lang="en-US" sz="2400" dirty="0"/>
              <a:t>Include challenge value in certificate to also ensure it is timely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30000"/>
              <a:buFont typeface="Arial" pitchFamily="34" charset="0"/>
              <a:buChar char="•"/>
            </a:pPr>
            <a:r>
              <a:rPr lang="en-US" sz="2400" dirty="0"/>
              <a:t>Provides a hierarchical certification approach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ardware/OS configuration</a:t>
            </a:r>
          </a:p>
          <a:p>
            <a:pPr lvl="1"/>
            <a:r>
              <a:rPr lang="en-US" dirty="0" smtClean="0"/>
              <a:t>OS certifies application programs</a:t>
            </a:r>
          </a:p>
          <a:p>
            <a:pPr lvl="1"/>
            <a:r>
              <a:rPr lang="en-US" dirty="0" smtClean="0"/>
              <a:t>User has confidence </a:t>
            </a:r>
            <a:r>
              <a:rPr lang="en-US" dirty="0" smtClean="0"/>
              <a:t>in </a:t>
            </a:r>
            <a:r>
              <a:rPr lang="en-US" dirty="0" smtClean="0"/>
              <a:t>application configuration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305800" cy="147478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Computer Security Models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Times" pitchFamily="-109" charset="0"/>
            </a:endParaRPr>
          </a:p>
        </p:txBody>
      </p:sp>
      <p:sp>
        <p:nvSpPr>
          <p:cNvPr id="208899" name="Rectangle 3"/>
          <p:cNvSpPr>
            <a:spLocks noGrp="1" noChangeArrowheads="1"/>
          </p:cNvSpPr>
          <p:nvPr>
            <p:ph idx="1"/>
          </p:nvPr>
        </p:nvSpPr>
        <p:spPr>
          <a:xfrm>
            <a:off x="5791200" y="1905000"/>
            <a:ext cx="3245296" cy="49530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P</a:t>
            </a:r>
            <a:r>
              <a:rPr lang="en-US" sz="2800" dirty="0" smtClean="0"/>
              <a:t>roblems involved both design and implementation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L</a:t>
            </a:r>
            <a:r>
              <a:rPr lang="en-US" sz="2800" dirty="0" smtClean="0"/>
              <a:t>ed </a:t>
            </a:r>
            <a:r>
              <a:rPr lang="en-US" sz="2800" dirty="0"/>
              <a:t>to development of formal security models</a:t>
            </a:r>
          </a:p>
          <a:p>
            <a:pPr lvl="1"/>
            <a:r>
              <a:rPr lang="en-US" sz="2100" dirty="0"/>
              <a:t>I</a:t>
            </a:r>
            <a:r>
              <a:rPr lang="en-US" sz="2100" dirty="0" smtClean="0"/>
              <a:t>nitially </a:t>
            </a:r>
            <a:r>
              <a:rPr lang="en-US" sz="2100" dirty="0"/>
              <a:t>funded by US </a:t>
            </a:r>
            <a:r>
              <a:rPr lang="en-US" sz="2100" dirty="0" smtClean="0"/>
              <a:t>Department of Defense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800" dirty="0"/>
              <a:t>Bell-</a:t>
            </a:r>
            <a:r>
              <a:rPr lang="en-US" sz="2800" dirty="0" err="1"/>
              <a:t>LaPadula</a:t>
            </a:r>
            <a:r>
              <a:rPr lang="en-US" sz="2800" dirty="0"/>
              <a:t> (BLP) model very influential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847820688"/>
              </p:ext>
            </p:extLst>
          </p:nvPr>
        </p:nvGraphicFramePr>
        <p:xfrm>
          <a:off x="381000" y="1981200"/>
          <a:ext cx="5105400" cy="4328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Encryption Service</a:t>
            </a:r>
          </a:p>
        </p:txBody>
      </p:sp>
      <p:sp>
        <p:nvSpPr>
          <p:cNvPr id="261123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268305"/>
            <a:ext cx="8229600" cy="45719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dirty="0"/>
              <a:t>Encrypts data so that it can only be decrypted by a machine with a certain configuration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dirty="0"/>
              <a:t>TPM maintains a master secret key unique to machine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</a:t>
            </a:r>
            <a:r>
              <a:rPr lang="en-US" dirty="0" smtClean="0"/>
              <a:t>sed </a:t>
            </a:r>
            <a:r>
              <a:rPr lang="en-US" dirty="0"/>
              <a:t>to generate secret encryption key for every possible configuration</a:t>
            </a:r>
            <a:r>
              <a:rPr lang="en-US" dirty="0" smtClean="0"/>
              <a:t> of that machine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dirty="0"/>
              <a:t>C</a:t>
            </a:r>
            <a:r>
              <a:rPr lang="en-US" dirty="0" smtClean="0"/>
              <a:t>an extend scheme upward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</a:t>
            </a:r>
            <a:r>
              <a:rPr lang="en-US" dirty="0" smtClean="0"/>
              <a:t>rovide encryption key to application so that decryption can only be done by desired version of application running on desired version of the desired OS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</a:t>
            </a:r>
            <a:r>
              <a:rPr lang="en-US" dirty="0" smtClean="0"/>
              <a:t>ncrypted data can be stored locally or transmitted to a peer application on a remote machine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4" t="13333" r="5817" b="9926"/>
          <a:stretch/>
        </p:blipFill>
        <p:spPr>
          <a:xfrm>
            <a:off x="1619672" y="116632"/>
            <a:ext cx="5832648" cy="659675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2555776" y="6165304"/>
            <a:ext cx="1224136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Figure 13.11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48" b="11556"/>
          <a:stretch/>
        </p:blipFill>
        <p:spPr>
          <a:xfrm>
            <a:off x="1264972" y="188640"/>
            <a:ext cx="6547388" cy="64646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</p:pic>
      <p:sp>
        <p:nvSpPr>
          <p:cNvPr id="5" name="TextBox 4"/>
          <p:cNvSpPr txBox="1"/>
          <p:nvPr/>
        </p:nvSpPr>
        <p:spPr>
          <a:xfrm>
            <a:off x="2123728" y="6165304"/>
            <a:ext cx="1224136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Figure 13.12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9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632"/>
            <a:ext cx="8964488" cy="1600200"/>
          </a:xfrm>
        </p:spPr>
        <p:txBody>
          <a:bodyPr/>
          <a:lstStyle/>
          <a:p>
            <a:r>
              <a:rPr lang="en-US" sz="40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Common </a:t>
            </a:r>
            <a:r>
              <a:rPr lang="en-US" sz="4000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Criteria for Information Technology Security Evaluation</a:t>
            </a:r>
            <a:endParaRPr lang="en-US" sz="40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8291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204864"/>
            <a:ext cx="8229600" cy="4725144"/>
          </a:xfrm>
        </p:spPr>
        <p:txBody>
          <a:bodyPr>
            <a:normAutofit/>
          </a:bodyPr>
          <a:lstStyle/>
          <a:p>
            <a:r>
              <a:rPr lang="en-US" i="1" dirty="0" smtClean="0"/>
              <a:t>Common Criteria (CC) for Information Technology and Security Evaluation</a:t>
            </a:r>
          </a:p>
          <a:p>
            <a:pPr lvl="1"/>
            <a:r>
              <a:rPr lang="en-US" dirty="0"/>
              <a:t>ISO standards for security requirements and defining evaluation criteria</a:t>
            </a:r>
          </a:p>
          <a:p>
            <a:pPr marL="342900" lvl="2" indent="-342900"/>
            <a:r>
              <a:rPr lang="en-US" sz="2400" dirty="0"/>
              <a:t>Aim is to provide greater confidence in IT product security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evelopment </a:t>
            </a:r>
            <a:r>
              <a:rPr lang="en-US" dirty="0"/>
              <a:t>using secure requirements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valuation </a:t>
            </a:r>
            <a:r>
              <a:rPr lang="en-US" dirty="0"/>
              <a:t>confirming meets requirements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peration </a:t>
            </a:r>
            <a:r>
              <a:rPr lang="en-US" dirty="0"/>
              <a:t>in accordance with requirements</a:t>
            </a:r>
            <a:endParaRPr lang="en-US" dirty="0" smtClean="0"/>
          </a:p>
          <a:p>
            <a:r>
              <a:rPr lang="en-US" dirty="0"/>
              <a:t>F</a:t>
            </a:r>
            <a:r>
              <a:rPr lang="en-US" dirty="0" smtClean="0"/>
              <a:t>ollowing successful evaluation a product may be listed as CC certified</a:t>
            </a:r>
          </a:p>
          <a:p>
            <a:pPr lvl="1"/>
            <a:r>
              <a:rPr lang="en-US" dirty="0" smtClean="0"/>
              <a:t>NIST/NSA publishes lists of evaluated products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171400"/>
            <a:ext cx="8964488" cy="1600200"/>
          </a:xfrm>
        </p:spPr>
        <p:txBody>
          <a:bodyPr/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CC Requirements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91427383"/>
              </p:ext>
            </p:extLst>
          </p:nvPr>
        </p:nvGraphicFramePr>
        <p:xfrm>
          <a:off x="0" y="3505201"/>
          <a:ext cx="3931920" cy="3352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52106633"/>
              </p:ext>
            </p:extLst>
          </p:nvPr>
        </p:nvGraphicFramePr>
        <p:xfrm>
          <a:off x="2971800" y="1752600"/>
          <a:ext cx="6172200" cy="4876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81000" y="1828800"/>
            <a:ext cx="54864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C</a:t>
            </a:r>
            <a:r>
              <a:rPr lang="en-US" sz="2800" dirty="0" smtClean="0">
                <a:latin typeface="+mj-lt"/>
              </a:rPr>
              <a:t>ommon set of potential security requirements for use in evaluation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444208" y="1340768"/>
            <a:ext cx="252028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Table 13.3  </a:t>
            </a:r>
          </a:p>
          <a:p>
            <a:pPr algn="ctr"/>
            <a:endParaRPr lang="en-US" sz="35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CC Security 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Functional 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Requirements 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7481319"/>
              </p:ext>
            </p:extLst>
          </p:nvPr>
        </p:nvGraphicFramePr>
        <p:xfrm>
          <a:off x="26928" y="20672"/>
          <a:ext cx="6356526" cy="6741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3" name="Document" r:id="rId4" imgW="6083300" imgH="6451600" progId="Word.Document.12">
                  <p:embed/>
                </p:oleObj>
              </mc:Choice>
              <mc:Fallback>
                <p:oleObj name="Document" r:id="rId4" imgW="6083300" imgH="645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928" y="20672"/>
                        <a:ext cx="6356526" cy="6741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slow">
    <p:wipe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444208" y="1772816"/>
            <a:ext cx="2552328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5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Table 13.4  </a:t>
            </a:r>
          </a:p>
          <a:p>
            <a:endParaRPr lang="en-US" sz="3500" b="1" dirty="0" smtClean="0">
              <a:solidFill>
                <a:schemeClr val="accent1"/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+mj-cs"/>
            </a:endParaRPr>
          </a:p>
          <a:p>
            <a:pPr algn="ctr"/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CC Security </a:t>
            </a:r>
          </a:p>
          <a:p>
            <a:pPr algn="ctr"/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Assurance </a:t>
            </a:r>
          </a:p>
          <a:p>
            <a:pPr algn="ctr"/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ea typeface="+mj-ea"/>
                <a:cs typeface="+mj-cs"/>
              </a:rPr>
              <a:t>Requirements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645871"/>
              </p:ext>
            </p:extLst>
          </p:nvPr>
        </p:nvGraphicFramePr>
        <p:xfrm>
          <a:off x="107504" y="116632"/>
          <a:ext cx="6356526" cy="67413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6" name="Document" r:id="rId4" imgW="6083300" imgH="6451600" progId="Word.Document.12">
                  <p:embed/>
                </p:oleObj>
              </mc:Choice>
              <mc:Fallback>
                <p:oleObj name="Document" r:id="rId4" imgW="6083300" imgH="6451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504" y="116632"/>
                        <a:ext cx="6356526" cy="67413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99159" y="308899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f1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" t="22371" r="3667" b="3851"/>
          <a:stretch/>
        </p:blipFill>
        <p:spPr>
          <a:xfrm>
            <a:off x="132085" y="764704"/>
            <a:ext cx="8718752" cy="525658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8" name="TextBox 7"/>
          <p:cNvSpPr txBox="1"/>
          <p:nvPr/>
        </p:nvSpPr>
        <p:spPr>
          <a:xfrm>
            <a:off x="1187624" y="5301208"/>
            <a:ext cx="1224136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Figure 13.13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4" t="13333" r="11680" b="2222"/>
          <a:stretch/>
        </p:blipFill>
        <p:spPr>
          <a:xfrm>
            <a:off x="467544" y="260648"/>
            <a:ext cx="7992888" cy="644405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/>
          <p:cNvSpPr txBox="1"/>
          <p:nvPr/>
        </p:nvSpPr>
        <p:spPr>
          <a:xfrm>
            <a:off x="1763688" y="6165304"/>
            <a:ext cx="1368152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bg1"/>
                </a:solidFill>
              </a:rPr>
              <a:t>Figure 13.14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41277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Protection Profile (PP)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648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1219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S</a:t>
            </a:r>
            <a:r>
              <a:rPr lang="en-US" dirty="0" smtClean="0"/>
              <a:t>mart card provides simple </a:t>
            </a:r>
            <a:r>
              <a:rPr lang="en-US" dirty="0"/>
              <a:t>PP example</a:t>
            </a:r>
          </a:p>
          <a:p>
            <a:pPr>
              <a:lnSpc>
                <a:spcPct val="90000"/>
              </a:lnSpc>
            </a:pPr>
            <a:r>
              <a:rPr lang="en-US" dirty="0"/>
              <a:t>D</a:t>
            </a:r>
            <a:r>
              <a:rPr lang="en-US" dirty="0" smtClean="0"/>
              <a:t>escribes </a:t>
            </a:r>
            <a:r>
              <a:rPr lang="en-US" dirty="0"/>
              <a:t>IT security requirements for smart card use by sensitive </a:t>
            </a:r>
            <a:r>
              <a:rPr lang="en-US" dirty="0" smtClean="0"/>
              <a:t>applications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15073366"/>
              </p:ext>
            </p:extLst>
          </p:nvPr>
        </p:nvGraphicFramePr>
        <p:xfrm>
          <a:off x="685800" y="2895600"/>
          <a:ext cx="8229600" cy="373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16002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Bell-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LaPadula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(BLP) Model</a:t>
            </a: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458200" cy="4572000"/>
          </a:xfrm>
        </p:spPr>
        <p:txBody>
          <a:bodyPr>
            <a:normAutofit/>
          </a:bodyPr>
          <a:lstStyle/>
          <a:p>
            <a:r>
              <a:rPr lang="en-US" dirty="0"/>
              <a:t>D</a:t>
            </a:r>
            <a:r>
              <a:rPr lang="en-US" dirty="0" smtClean="0"/>
              <a:t>eveloped </a:t>
            </a:r>
            <a:r>
              <a:rPr lang="en-US" dirty="0"/>
              <a:t>in 1970s</a:t>
            </a:r>
            <a:endParaRPr lang="en-US" dirty="0" smtClean="0"/>
          </a:p>
          <a:p>
            <a:r>
              <a:rPr lang="en-US" dirty="0"/>
              <a:t>F</a:t>
            </a:r>
            <a:r>
              <a:rPr lang="en-US" dirty="0" smtClean="0"/>
              <a:t>ormal model for access control</a:t>
            </a:r>
          </a:p>
          <a:p>
            <a:r>
              <a:rPr lang="en-US" dirty="0"/>
              <a:t>S</a:t>
            </a:r>
            <a:r>
              <a:rPr lang="en-US" dirty="0" smtClean="0"/>
              <a:t>ubjects </a:t>
            </a:r>
            <a:r>
              <a:rPr lang="en-US" dirty="0"/>
              <a:t>and objects</a:t>
            </a:r>
            <a:r>
              <a:rPr lang="en-US" dirty="0" smtClean="0"/>
              <a:t> are assigned </a:t>
            </a:r>
            <a:r>
              <a:rPr lang="en-US" dirty="0"/>
              <a:t>a </a:t>
            </a:r>
            <a:r>
              <a:rPr lang="en-US" i="1" dirty="0"/>
              <a:t>security class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op </a:t>
            </a:r>
            <a:r>
              <a:rPr lang="en-US" dirty="0"/>
              <a:t>secret &gt; secret &gt; confidential &gt;</a:t>
            </a:r>
            <a:r>
              <a:rPr lang="en-US" dirty="0" smtClean="0"/>
              <a:t> restricted &gt; unclassified</a:t>
            </a:r>
          </a:p>
          <a:p>
            <a:pPr lvl="1"/>
            <a:r>
              <a:rPr lang="en-US" dirty="0"/>
              <a:t>F</a:t>
            </a:r>
            <a:r>
              <a:rPr lang="en-US" dirty="0" smtClean="0"/>
              <a:t>orm a hierarchy and are referred to as security levels</a:t>
            </a:r>
          </a:p>
          <a:p>
            <a:r>
              <a:rPr lang="en-US" dirty="0"/>
              <a:t>A</a:t>
            </a:r>
            <a:r>
              <a:rPr lang="en-US" dirty="0" smtClean="0"/>
              <a:t> subject has a security clearance</a:t>
            </a:r>
          </a:p>
          <a:p>
            <a:r>
              <a:rPr lang="en-US" dirty="0"/>
              <a:t>A</a:t>
            </a:r>
            <a:r>
              <a:rPr lang="en-US" dirty="0" smtClean="0"/>
              <a:t>n object has a security classification</a:t>
            </a:r>
          </a:p>
          <a:p>
            <a:r>
              <a:rPr lang="en-US" dirty="0"/>
              <a:t>S</a:t>
            </a:r>
            <a:r>
              <a:rPr lang="en-US" dirty="0" smtClean="0"/>
              <a:t>ecurity classes control the manner by which a subject may access an object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7504" y="188640"/>
            <a:ext cx="8856984" cy="1524000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Security Assurance</a:t>
            </a:r>
            <a:endParaRPr lang="en-US" sz="5400" dirty="0"/>
          </a:p>
        </p:txBody>
      </p:sp>
      <p:sp>
        <p:nvSpPr>
          <p:cNvPr id="2785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71600" y="2492896"/>
            <a:ext cx="7128792" cy="29718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“Degree </a:t>
            </a:r>
            <a:r>
              <a:rPr lang="en-US" dirty="0"/>
              <a:t>of </a:t>
            </a:r>
            <a:r>
              <a:rPr lang="en-US" dirty="0" smtClean="0"/>
              <a:t>confidence one has </a:t>
            </a:r>
            <a:r>
              <a:rPr lang="en-US" dirty="0"/>
              <a:t>that the security controls operate correctly and protect the system as </a:t>
            </a:r>
            <a:r>
              <a:rPr lang="en-US" dirty="0" smtClean="0"/>
              <a:t>intended.  Assurance is not, however, an absolute guarantee that the measures work as intended.”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56176" y="4365104"/>
            <a:ext cx="2726964" cy="2039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340768"/>
          </a:xfrm>
        </p:spPr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Assurance and Evaluation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62255580"/>
              </p:ext>
            </p:extLst>
          </p:nvPr>
        </p:nvGraphicFramePr>
        <p:xfrm>
          <a:off x="228600" y="2362200"/>
          <a:ext cx="55626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5562600" y="2057400"/>
            <a:ext cx="3276600" cy="4571999"/>
          </a:xfrm>
        </p:spPr>
        <p:txBody>
          <a:bodyPr>
            <a:no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50000"/>
              <a:buFont typeface="Arial"/>
              <a:buChar char="•"/>
            </a:pPr>
            <a:r>
              <a:rPr lang="en-US" sz="2000" dirty="0"/>
              <a:t>A</a:t>
            </a:r>
            <a:r>
              <a:rPr lang="en-US" sz="2000" dirty="0" smtClean="0"/>
              <a:t>ssurance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50000"/>
              <a:buFont typeface="Arial"/>
              <a:buChar char="•"/>
            </a:pPr>
            <a:r>
              <a:rPr lang="en-US" sz="2000" dirty="0"/>
              <a:t>D</a:t>
            </a:r>
            <a:r>
              <a:rPr lang="en-US" sz="2000" dirty="0" smtClean="0"/>
              <a:t>eals with security features of IT products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50000"/>
              <a:buFont typeface="Arial"/>
              <a:buChar char="•"/>
            </a:pPr>
            <a:r>
              <a:rPr lang="en-US" sz="2000" dirty="0"/>
              <a:t>A</a:t>
            </a:r>
            <a:r>
              <a:rPr lang="en-US" sz="2000" dirty="0" smtClean="0"/>
              <a:t>pplies to:</a:t>
            </a:r>
          </a:p>
          <a:p>
            <a:pPr lvl="2"/>
            <a:r>
              <a:rPr lang="en-US" sz="1800" dirty="0"/>
              <a:t>R</a:t>
            </a:r>
            <a:r>
              <a:rPr lang="en-US" sz="1800" dirty="0" smtClean="0"/>
              <a:t>equirements</a:t>
            </a:r>
          </a:p>
          <a:p>
            <a:pPr lvl="2"/>
            <a:r>
              <a:rPr lang="en-US" sz="1800" dirty="0"/>
              <a:t>S</a:t>
            </a:r>
            <a:r>
              <a:rPr lang="en-US" sz="1800" dirty="0" smtClean="0"/>
              <a:t>ecurity policy</a:t>
            </a:r>
          </a:p>
          <a:p>
            <a:pPr lvl="2"/>
            <a:r>
              <a:rPr lang="en-US" sz="1800" dirty="0"/>
              <a:t>P</a:t>
            </a:r>
            <a:r>
              <a:rPr lang="en-US" sz="1800" dirty="0" smtClean="0"/>
              <a:t>roduct design</a:t>
            </a:r>
          </a:p>
          <a:p>
            <a:pPr lvl="2"/>
            <a:r>
              <a:rPr lang="en-US" sz="1800" dirty="0"/>
              <a:t>P</a:t>
            </a:r>
            <a:r>
              <a:rPr lang="en-US" sz="1800" dirty="0" smtClean="0"/>
              <a:t>roduct implementation</a:t>
            </a:r>
          </a:p>
          <a:p>
            <a:pPr lvl="2"/>
            <a:r>
              <a:rPr lang="en-US" sz="1800" dirty="0"/>
              <a:t>S</a:t>
            </a:r>
            <a:r>
              <a:rPr lang="en-US" sz="1800" dirty="0" smtClean="0"/>
              <a:t>ystem operation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71600" y="1676400"/>
            <a:ext cx="4038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200" dirty="0" smtClean="0">
                <a:latin typeface="+mj-lt"/>
              </a:rPr>
              <a:t>Target audiences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Scope of Assurance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59162376"/>
              </p:ext>
            </p:extLst>
          </p:nvPr>
        </p:nvGraphicFramePr>
        <p:xfrm>
          <a:off x="81280" y="1566952"/>
          <a:ext cx="9144000" cy="5453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2"/>
          <p:cNvSpPr>
            <a:spLocks noGrp="1" noChangeArrowheads="1"/>
          </p:cNvSpPr>
          <p:nvPr>
            <p:ph type="title"/>
          </p:nvPr>
        </p:nvSpPr>
        <p:spPr>
          <a:xfrm>
            <a:off x="35496" y="0"/>
            <a:ext cx="9108504" cy="1600200"/>
          </a:xfrm>
        </p:spPr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DD3B6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Common Criteria Evaluation Assurance </a:t>
            </a: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DD3B6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Levels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4295395"/>
              </p:ext>
            </p:extLst>
          </p:nvPr>
        </p:nvGraphicFramePr>
        <p:xfrm>
          <a:off x="457200" y="1828800"/>
          <a:ext cx="82296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531440"/>
            <a:ext cx="8229600" cy="1600200"/>
          </a:xfrm>
        </p:spPr>
        <p:txBody>
          <a:bodyPr/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3BC92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Evaluation</a:t>
            </a: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1959703"/>
              </p:ext>
            </p:extLst>
          </p:nvPr>
        </p:nvGraphicFramePr>
        <p:xfrm>
          <a:off x="107504" y="1196752"/>
          <a:ext cx="8856984" cy="55724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3BC92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Evaluation Parties</a:t>
            </a: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3BC92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and </a:t>
            </a:r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E3BC92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Phases</a:t>
            </a:r>
          </a:p>
        </p:txBody>
      </p:sp>
      <p:sp>
        <p:nvSpPr>
          <p:cNvPr id="284675" name="Rectangle 3"/>
          <p:cNvSpPr>
            <a:spLocks noGrp="1" noChangeArrowheads="1"/>
          </p:cNvSpPr>
          <p:nvPr>
            <p:ph idx="1"/>
          </p:nvPr>
        </p:nvSpPr>
        <p:spPr>
          <a:xfrm>
            <a:off x="179512" y="1700808"/>
            <a:ext cx="4468688" cy="5157192"/>
          </a:xfrm>
        </p:spPr>
        <p:txBody>
          <a:bodyPr>
            <a:normAutofit fontScale="77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900" dirty="0"/>
              <a:t>E</a:t>
            </a:r>
            <a:r>
              <a:rPr lang="en-US" sz="2900" dirty="0" smtClean="0"/>
              <a:t>valuation </a:t>
            </a:r>
            <a:r>
              <a:rPr lang="en-US" sz="2900" dirty="0"/>
              <a:t>parties:</a:t>
            </a:r>
          </a:p>
          <a:p>
            <a:pPr lvl="1">
              <a:spcAft>
                <a:spcPts val="600"/>
              </a:spcAft>
              <a:buSzPct val="90000"/>
            </a:pPr>
            <a:r>
              <a:rPr lang="en-US" sz="2300" dirty="0"/>
              <a:t>S</a:t>
            </a:r>
            <a:r>
              <a:rPr lang="en-US" sz="2300" dirty="0" smtClean="0"/>
              <a:t>ponsor </a:t>
            </a:r>
            <a:r>
              <a:rPr lang="en-US" sz="2300" dirty="0"/>
              <a:t>- customer or vendor</a:t>
            </a:r>
          </a:p>
          <a:p>
            <a:pPr lvl="1">
              <a:spcAft>
                <a:spcPts val="600"/>
              </a:spcAft>
              <a:buSzPct val="90000"/>
            </a:pPr>
            <a:r>
              <a:rPr lang="en-US" sz="2300" dirty="0"/>
              <a:t>D</a:t>
            </a:r>
            <a:r>
              <a:rPr lang="en-US" sz="2300" dirty="0" smtClean="0"/>
              <a:t>eveloper </a:t>
            </a:r>
            <a:r>
              <a:rPr lang="en-US" sz="2300" dirty="0"/>
              <a:t>- provides evidence for evaluation</a:t>
            </a:r>
          </a:p>
          <a:p>
            <a:pPr lvl="1">
              <a:spcAft>
                <a:spcPts val="600"/>
              </a:spcAft>
              <a:buSzPct val="90000"/>
            </a:pPr>
            <a:r>
              <a:rPr lang="en-US" sz="2300" dirty="0"/>
              <a:t>E</a:t>
            </a:r>
            <a:r>
              <a:rPr lang="en-US" sz="2300" dirty="0" smtClean="0"/>
              <a:t>valuator </a:t>
            </a:r>
            <a:r>
              <a:rPr lang="en-US" sz="2300" dirty="0"/>
              <a:t>- confirms requirements</a:t>
            </a:r>
            <a:r>
              <a:rPr lang="en-US" sz="2300" dirty="0" smtClean="0"/>
              <a:t> are satisfied</a:t>
            </a:r>
          </a:p>
          <a:p>
            <a:pPr lvl="1">
              <a:spcAft>
                <a:spcPts val="600"/>
              </a:spcAft>
              <a:buSzPct val="90000"/>
            </a:pPr>
            <a:r>
              <a:rPr lang="en-US" sz="2300" dirty="0"/>
              <a:t>C</a:t>
            </a:r>
            <a:r>
              <a:rPr lang="en-US" sz="2300" dirty="0" smtClean="0"/>
              <a:t>ertifier </a:t>
            </a:r>
            <a:r>
              <a:rPr lang="en-US" sz="2300" dirty="0"/>
              <a:t>- agency monitoring evaluation process</a:t>
            </a:r>
            <a:endParaRPr lang="en-US" sz="2300" dirty="0" smtClean="0"/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900" dirty="0"/>
              <a:t>Monitored and regulated by a government agency in each country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30000"/>
            </a:pPr>
            <a:r>
              <a:rPr lang="en-US" sz="2900" dirty="0"/>
              <a:t>Common Criteria Evaluation and Validation Scheme (CCEVS)</a:t>
            </a:r>
          </a:p>
          <a:p>
            <a:pPr lvl="1">
              <a:spcAft>
                <a:spcPts val="600"/>
              </a:spcAft>
              <a:buSzPct val="90000"/>
            </a:pPr>
            <a:r>
              <a:rPr lang="en-US" sz="2300" dirty="0"/>
              <a:t>Operated by NIST and the NSA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422204919"/>
              </p:ext>
            </p:extLst>
          </p:nvPr>
        </p:nvGraphicFramePr>
        <p:xfrm>
          <a:off x="4800600" y="1828800"/>
          <a:ext cx="41148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48400" y="601980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+mj-lt"/>
              </a:rPr>
              <a:t>Phases</a:t>
            </a:r>
            <a:endParaRPr lang="en-US" sz="36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364088" y="1001128"/>
            <a:ext cx="3768184" cy="5832648"/>
          </a:xfrm>
        </p:spPr>
        <p:txBody>
          <a:bodyPr>
            <a:normAutofit fontScale="55000" lnSpcReduction="20000"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AU" sz="3200" dirty="0" smtClean="0"/>
              <a:t>Application of multilevel security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 smtClean="0"/>
              <a:t>Multilevel security for role-based access control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 smtClean="0"/>
              <a:t>Database security and multilevel security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3200" dirty="0" smtClean="0"/>
              <a:t>Trusted computing and the trusted platform module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Authenticated boot service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Certification service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Encryption service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TPM functions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Protected storage</a:t>
            </a:r>
            <a:endParaRPr lang="en-AU" sz="2500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3300" dirty="0"/>
              <a:t>Common criteria for information technology security evaluation</a:t>
            </a:r>
          </a:p>
          <a:p>
            <a:pPr lvl="1">
              <a:lnSpc>
                <a:spcPct val="110000"/>
              </a:lnSpc>
            </a:pPr>
            <a:r>
              <a:rPr lang="en-AU" sz="2500" dirty="0"/>
              <a:t>Requirements</a:t>
            </a:r>
          </a:p>
          <a:p>
            <a:pPr lvl="1">
              <a:lnSpc>
                <a:spcPct val="110000"/>
              </a:lnSpc>
            </a:pPr>
            <a:r>
              <a:rPr lang="en-AU" sz="2500" dirty="0"/>
              <a:t>Profiles and targets</a:t>
            </a:r>
          </a:p>
          <a:p>
            <a:pPr lvl="1">
              <a:lnSpc>
                <a:spcPct val="110000"/>
              </a:lnSpc>
            </a:pPr>
            <a:r>
              <a:rPr lang="en-AU" sz="2500" dirty="0"/>
              <a:t>Example </a:t>
            </a:r>
            <a:r>
              <a:rPr lang="en-AU" sz="2500" dirty="0" smtClean="0"/>
              <a:t>of a protection profile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3300" dirty="0" smtClean="0"/>
              <a:t>Assurance and evaluation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Target audience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Scope of assurance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Common criteria evaluation assurance levels</a:t>
            </a:r>
          </a:p>
          <a:p>
            <a:pPr marL="742950" lvl="2" indent="-342900">
              <a:buFont typeface="Courier New"/>
              <a:buChar char="o"/>
            </a:pPr>
            <a:r>
              <a:rPr lang="en-AU" sz="2500" dirty="0"/>
              <a:t>Evaluation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7504" y="1268760"/>
            <a:ext cx="3794616" cy="5877272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The Bell-</a:t>
            </a:r>
            <a:r>
              <a:rPr lang="en-US" sz="1800" dirty="0" err="1" smtClean="0"/>
              <a:t>LaPadula</a:t>
            </a:r>
            <a:r>
              <a:rPr lang="en-US" sz="1800" dirty="0" smtClean="0"/>
              <a:t> model for computer security</a:t>
            </a:r>
          </a:p>
          <a:p>
            <a:pPr lvl="1"/>
            <a:r>
              <a:rPr lang="en-US" sz="1400" dirty="0" smtClean="0"/>
              <a:t>Computer security models</a:t>
            </a:r>
          </a:p>
          <a:p>
            <a:pPr lvl="1"/>
            <a:r>
              <a:rPr lang="en-US" sz="1400" dirty="0" smtClean="0"/>
              <a:t>General description</a:t>
            </a:r>
          </a:p>
          <a:p>
            <a:pPr lvl="1"/>
            <a:r>
              <a:rPr lang="en-US" sz="1400" dirty="0" smtClean="0"/>
              <a:t>Formal description of model</a:t>
            </a:r>
          </a:p>
          <a:p>
            <a:pPr lvl="1"/>
            <a:r>
              <a:rPr lang="en-US" sz="1400" dirty="0" smtClean="0"/>
              <a:t>Abstract operations</a:t>
            </a:r>
          </a:p>
          <a:p>
            <a:pPr lvl="1"/>
            <a:r>
              <a:rPr lang="en-US" sz="1400" dirty="0" smtClean="0"/>
              <a:t>Example of BLP use</a:t>
            </a:r>
          </a:p>
          <a:p>
            <a:pPr lvl="1"/>
            <a:r>
              <a:rPr lang="en-US" sz="1400" dirty="0" smtClean="0"/>
              <a:t>Implementation example-multics</a:t>
            </a:r>
          </a:p>
          <a:p>
            <a:pPr lvl="1"/>
            <a:r>
              <a:rPr lang="en-US" sz="1400" dirty="0" smtClean="0"/>
              <a:t>Limitations to the BLP model</a:t>
            </a:r>
          </a:p>
          <a:p>
            <a:r>
              <a:rPr lang="en-US" sz="1900" dirty="0" smtClean="0"/>
              <a:t>Other formal models for computer security</a:t>
            </a:r>
          </a:p>
          <a:p>
            <a:pPr lvl="1"/>
            <a:r>
              <a:rPr lang="en-US" sz="1400" dirty="0" err="1" smtClean="0"/>
              <a:t>Biba</a:t>
            </a:r>
            <a:r>
              <a:rPr lang="en-US" sz="1400" dirty="0" smtClean="0"/>
              <a:t> integrity model</a:t>
            </a:r>
          </a:p>
          <a:p>
            <a:pPr lvl="1"/>
            <a:r>
              <a:rPr lang="en-US" sz="1400" dirty="0" smtClean="0"/>
              <a:t>Clark-Wilson integrity model</a:t>
            </a:r>
          </a:p>
          <a:p>
            <a:pPr lvl="1"/>
            <a:r>
              <a:rPr lang="en-US" sz="1400" dirty="0" smtClean="0"/>
              <a:t>Chinese wall model</a:t>
            </a:r>
          </a:p>
          <a:p>
            <a:r>
              <a:rPr lang="en-US" sz="1900" dirty="0" smtClean="0"/>
              <a:t>The concept of trusted systems</a:t>
            </a:r>
          </a:p>
          <a:p>
            <a:pPr lvl="1"/>
            <a:r>
              <a:rPr lang="en-US" sz="1400" dirty="0" smtClean="0"/>
              <a:t>Reference monitors</a:t>
            </a:r>
          </a:p>
          <a:p>
            <a:pPr lvl="1"/>
            <a:r>
              <a:rPr lang="en-US" sz="1400" dirty="0" smtClean="0"/>
              <a:t>Trojan horse defense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190"/>
          <a:stretch/>
        </p:blipFill>
        <p:spPr>
          <a:xfrm>
            <a:off x="3563888" y="3501008"/>
            <a:ext cx="1872208" cy="1604244"/>
          </a:xfrm>
          <a:prstGeom prst="round1Rect">
            <a:avLst/>
          </a:prstGeom>
          <a:effectLst>
            <a:softEdge rad="127000"/>
          </a:effectLst>
        </p:spPr>
      </p:pic>
      <p:sp>
        <p:nvSpPr>
          <p:cNvPr id="3" name="TextBox 2"/>
          <p:cNvSpPr txBox="1"/>
          <p:nvPr/>
        </p:nvSpPr>
        <p:spPr>
          <a:xfrm>
            <a:off x="8676640" y="171704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v="urn:schemas-microsoft-com:mac:vml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Bell-</a:t>
            </a:r>
            <a:r>
              <a:rPr lang="en-US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LaPadula</a:t>
            </a: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(BLP) Model</a:t>
            </a:r>
            <a:b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</a:b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Access Modes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20705084"/>
              </p:ext>
            </p:extLst>
          </p:nvPr>
        </p:nvGraphicFramePr>
        <p:xfrm>
          <a:off x="-108520" y="-171400"/>
          <a:ext cx="9708504" cy="7029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1000" y="4419600"/>
            <a:ext cx="8305800" cy="2209801"/>
          </a:xfrm>
        </p:spPr>
        <p:txBody>
          <a:bodyPr>
            <a:normAutofit fontScale="92500"/>
          </a:bodyPr>
          <a:lstStyle/>
          <a:p>
            <a:r>
              <a:rPr lang="en-US" dirty="0"/>
              <a:t>M</a:t>
            </a:r>
            <a:r>
              <a:rPr lang="en-US" dirty="0" smtClean="0"/>
              <a:t>ultilevel security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read up </a:t>
            </a:r>
          </a:p>
          <a:p>
            <a:pPr lvl="2"/>
            <a:r>
              <a:rPr lang="en-US" dirty="0"/>
              <a:t>S</a:t>
            </a:r>
            <a:r>
              <a:rPr lang="en-US" dirty="0" smtClean="0"/>
              <a:t>ubject can only read an object of less or equal security level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eferred to as the </a:t>
            </a:r>
            <a:r>
              <a:rPr lang="en-US" b="0" dirty="0" smtClean="0"/>
              <a:t>simple security property</a:t>
            </a:r>
            <a:r>
              <a:rPr lang="en-US" dirty="0" smtClean="0"/>
              <a:t> (</a:t>
            </a:r>
            <a:r>
              <a:rPr lang="en-US" dirty="0" err="1" smtClean="0"/>
              <a:t>ss</a:t>
            </a:r>
            <a:r>
              <a:rPr lang="en-US" dirty="0" smtClean="0"/>
              <a:t>-property)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 write down</a:t>
            </a:r>
          </a:p>
          <a:p>
            <a:pPr lvl="2"/>
            <a:r>
              <a:rPr lang="en-US" dirty="0"/>
              <a:t>A</a:t>
            </a:r>
            <a:r>
              <a:rPr lang="en-US" dirty="0" smtClean="0"/>
              <a:t> subject can only write into an object of greater or equal security level</a:t>
            </a:r>
          </a:p>
          <a:p>
            <a:pPr lvl="2"/>
            <a:r>
              <a:rPr lang="en-US" dirty="0"/>
              <a:t>R</a:t>
            </a:r>
            <a:r>
              <a:rPr lang="en-US" dirty="0" smtClean="0"/>
              <a:t>eferred to as the  </a:t>
            </a:r>
            <a:r>
              <a:rPr lang="en-US" b="0" dirty="0" smtClean="0"/>
              <a:t>*-property</a:t>
            </a:r>
            <a:endParaRPr lang="en-US" sz="2054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63" b="18963"/>
          <a:stretch/>
        </p:blipFill>
        <p:spPr>
          <a:xfrm>
            <a:off x="264917" y="188640"/>
            <a:ext cx="8527362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wipe dir="d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340768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BLP Formal Description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00808"/>
            <a:ext cx="8229600" cy="504056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B</a:t>
            </a:r>
            <a:r>
              <a:rPr lang="en-US" sz="2800" dirty="0" smtClean="0"/>
              <a:t>ased </a:t>
            </a:r>
            <a:r>
              <a:rPr lang="en-US" sz="2800" dirty="0"/>
              <a:t>on current state of system (</a:t>
            </a:r>
            <a:r>
              <a:rPr lang="en-US" sz="2800" i="1" dirty="0"/>
              <a:t>b</a:t>
            </a:r>
            <a:r>
              <a:rPr lang="en-US" sz="2800" dirty="0"/>
              <a:t>, </a:t>
            </a:r>
            <a:r>
              <a:rPr lang="en-US" sz="2800" i="1" dirty="0"/>
              <a:t>M</a:t>
            </a:r>
            <a:r>
              <a:rPr lang="en-US" sz="2800" dirty="0"/>
              <a:t>, </a:t>
            </a:r>
            <a:r>
              <a:rPr lang="en-US" sz="2800" i="1" dirty="0"/>
              <a:t>f</a:t>
            </a:r>
            <a:r>
              <a:rPr lang="en-US" sz="2800" dirty="0"/>
              <a:t>, </a:t>
            </a:r>
            <a:r>
              <a:rPr lang="en-US" sz="2800" i="1" dirty="0"/>
              <a:t>H</a:t>
            </a:r>
            <a:r>
              <a:rPr lang="en-US" sz="2800" dirty="0"/>
              <a:t>):</a:t>
            </a:r>
          </a:p>
          <a:p>
            <a:pPr lvl="1">
              <a:buFont typeface="Wingdings" pitchFamily="-109" charset="2"/>
              <a:buNone/>
            </a:pPr>
            <a:r>
              <a:rPr lang="en-US" sz="2000" dirty="0"/>
              <a:t>(current access set </a:t>
            </a:r>
            <a:r>
              <a:rPr lang="en-US" sz="2000" i="1" dirty="0" err="1"/>
              <a:t>b</a:t>
            </a:r>
            <a:r>
              <a:rPr lang="en-US" sz="2000" i="1" dirty="0"/>
              <a:t>, </a:t>
            </a:r>
            <a:r>
              <a:rPr lang="en-US" sz="2000" dirty="0"/>
              <a:t>access matrix </a:t>
            </a:r>
            <a:r>
              <a:rPr lang="en-US" sz="2000" i="1" dirty="0"/>
              <a:t>M, </a:t>
            </a:r>
            <a:r>
              <a:rPr lang="en-US" sz="2000" dirty="0"/>
              <a:t>level function </a:t>
            </a:r>
            <a:r>
              <a:rPr lang="en-US" sz="2000" i="1" dirty="0"/>
              <a:t>f, </a:t>
            </a:r>
            <a:r>
              <a:rPr lang="en-US" sz="2000" dirty="0"/>
              <a:t>hierarchy </a:t>
            </a:r>
            <a:r>
              <a:rPr lang="en-US" sz="2000" i="1" dirty="0"/>
              <a:t>H) </a:t>
            </a:r>
            <a:endParaRPr lang="en-US" sz="2000" dirty="0"/>
          </a:p>
          <a:p>
            <a:r>
              <a:rPr lang="en-US" sz="2800" dirty="0"/>
              <a:t>T</a:t>
            </a:r>
            <a:r>
              <a:rPr lang="en-US" sz="2800" dirty="0" smtClean="0"/>
              <a:t>hree </a:t>
            </a:r>
            <a:r>
              <a:rPr lang="en-US" sz="2800" dirty="0"/>
              <a:t>BLP properties:</a:t>
            </a:r>
          </a:p>
          <a:p>
            <a:pPr lvl="1">
              <a:buFont typeface="Wingdings" pitchFamily="-109" charset="2"/>
              <a:buNone/>
            </a:pPr>
            <a:r>
              <a:rPr lang="en-US" sz="2400" dirty="0" err="1"/>
              <a:t>ss</a:t>
            </a:r>
            <a:r>
              <a:rPr lang="en-US" sz="2400" dirty="0"/>
              <a:t>-property:	(</a:t>
            </a:r>
            <a:r>
              <a:rPr lang="en-US" sz="2400" i="1" dirty="0"/>
              <a:t>S</a:t>
            </a:r>
            <a:r>
              <a:rPr lang="en-US" sz="2400" i="1" baseline="-25000" dirty="0"/>
              <a:t>i</a:t>
            </a:r>
            <a:r>
              <a:rPr lang="en-US" sz="2400" dirty="0"/>
              <a:t>, </a:t>
            </a:r>
            <a:r>
              <a:rPr lang="en-US" sz="2400" i="1" dirty="0" err="1"/>
              <a:t>O</a:t>
            </a:r>
            <a:r>
              <a:rPr lang="en-US" sz="2400" i="1" baseline="-25000" dirty="0" err="1"/>
              <a:t>j</a:t>
            </a:r>
            <a:r>
              <a:rPr lang="en-US" sz="2400" dirty="0"/>
              <a:t>, read) has </a:t>
            </a:r>
            <a:r>
              <a:rPr lang="en-US" sz="2400" i="1" dirty="0" err="1"/>
              <a:t>f</a:t>
            </a:r>
            <a:r>
              <a:rPr lang="en-US" sz="2400" i="1" baseline="-25000" dirty="0" err="1"/>
              <a:t>c</a:t>
            </a:r>
            <a:r>
              <a:rPr lang="en-US" sz="2400" dirty="0" err="1"/>
              <a:t>(</a:t>
            </a:r>
            <a:r>
              <a:rPr lang="en-US" sz="2400" i="1" dirty="0" err="1"/>
              <a:t>S</a:t>
            </a:r>
            <a:r>
              <a:rPr lang="en-US" sz="2400" i="1" baseline="-25000" dirty="0" err="1"/>
              <a:t>i</a:t>
            </a:r>
            <a:r>
              <a:rPr lang="en-US" sz="2400" dirty="0"/>
              <a:t>) ≥ </a:t>
            </a:r>
            <a:r>
              <a:rPr lang="en-US" sz="2400" i="1" dirty="0" err="1"/>
              <a:t>f</a:t>
            </a:r>
            <a:r>
              <a:rPr lang="en-US" sz="2400" i="1" baseline="-25000" dirty="0" err="1"/>
              <a:t>o</a:t>
            </a:r>
            <a:r>
              <a:rPr lang="en-US" sz="2400" dirty="0" err="1"/>
              <a:t>(</a:t>
            </a:r>
            <a:r>
              <a:rPr lang="en-US" sz="2400" i="1" dirty="0" err="1"/>
              <a:t>O</a:t>
            </a:r>
            <a:r>
              <a:rPr lang="en-US" sz="2400" i="1" baseline="-25000" dirty="0" err="1"/>
              <a:t>j</a:t>
            </a:r>
            <a:r>
              <a:rPr lang="en-US" sz="2400" dirty="0"/>
              <a:t>).</a:t>
            </a:r>
          </a:p>
          <a:p>
            <a:pPr lvl="1">
              <a:buFont typeface="Wingdings" pitchFamily="-109" charset="2"/>
              <a:buNone/>
            </a:pPr>
            <a:r>
              <a:rPr lang="en-US" sz="2400" dirty="0"/>
              <a:t>*-property:	(</a:t>
            </a:r>
            <a:r>
              <a:rPr lang="en-US" sz="2400" i="1" dirty="0"/>
              <a:t>S</a:t>
            </a:r>
            <a:r>
              <a:rPr lang="en-US" sz="2400" i="1" baseline="-25000" dirty="0"/>
              <a:t>i</a:t>
            </a:r>
            <a:r>
              <a:rPr lang="en-US" sz="2400" dirty="0"/>
              <a:t>, </a:t>
            </a:r>
            <a:r>
              <a:rPr lang="en-US" sz="2400" i="1" dirty="0" err="1"/>
              <a:t>O</a:t>
            </a:r>
            <a:r>
              <a:rPr lang="en-US" sz="2400" i="1" baseline="-25000" dirty="0" err="1"/>
              <a:t>j</a:t>
            </a:r>
            <a:r>
              <a:rPr lang="en-US" sz="2400" dirty="0"/>
              <a:t>, append) has </a:t>
            </a:r>
            <a:r>
              <a:rPr lang="en-US" sz="2400" i="1" dirty="0" err="1"/>
              <a:t>f</a:t>
            </a:r>
            <a:r>
              <a:rPr lang="en-US" sz="2400" i="1" baseline="-25000" dirty="0" err="1"/>
              <a:t>c</a:t>
            </a:r>
            <a:r>
              <a:rPr lang="en-US" sz="2400" dirty="0" err="1"/>
              <a:t>(</a:t>
            </a:r>
            <a:r>
              <a:rPr lang="en-US" sz="2400" i="1" dirty="0" err="1"/>
              <a:t>S</a:t>
            </a:r>
            <a:r>
              <a:rPr lang="en-US" sz="2400" i="1" baseline="-25000" dirty="0" err="1"/>
              <a:t>i</a:t>
            </a:r>
            <a:r>
              <a:rPr lang="en-US" sz="2400" dirty="0"/>
              <a:t>) ≤ </a:t>
            </a:r>
            <a:r>
              <a:rPr lang="en-US" sz="2400" i="1" dirty="0" err="1"/>
              <a:t>f</a:t>
            </a:r>
            <a:r>
              <a:rPr lang="en-US" sz="2400" i="1" baseline="-25000" dirty="0" err="1"/>
              <a:t>o</a:t>
            </a:r>
            <a:r>
              <a:rPr lang="en-US" sz="2400" dirty="0" err="1"/>
              <a:t>(</a:t>
            </a:r>
            <a:r>
              <a:rPr lang="en-US" sz="2400" i="1" dirty="0" err="1"/>
              <a:t>O</a:t>
            </a:r>
            <a:r>
              <a:rPr lang="en-US" sz="2400" i="1" baseline="-25000" dirty="0" err="1"/>
              <a:t>j</a:t>
            </a:r>
            <a:r>
              <a:rPr lang="en-US" sz="2400" dirty="0"/>
              <a:t>) and</a:t>
            </a:r>
          </a:p>
          <a:p>
            <a:pPr lvl="2">
              <a:buFontTx/>
              <a:buNone/>
            </a:pPr>
            <a:r>
              <a:rPr lang="en-US" sz="2000" dirty="0"/>
              <a:t>			</a:t>
            </a:r>
            <a:r>
              <a:rPr lang="en-US" dirty="0"/>
              <a:t>(</a:t>
            </a:r>
            <a:r>
              <a:rPr lang="en-US" i="1" dirty="0"/>
              <a:t>S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i="1" dirty="0" err="1"/>
              <a:t>O</a:t>
            </a:r>
            <a:r>
              <a:rPr lang="en-US" i="1" baseline="-25000" dirty="0" err="1"/>
              <a:t>j</a:t>
            </a:r>
            <a:r>
              <a:rPr lang="en-US" dirty="0"/>
              <a:t>, write) has </a:t>
            </a:r>
            <a:r>
              <a:rPr lang="en-US" i="1" dirty="0" err="1"/>
              <a:t>f</a:t>
            </a:r>
            <a:r>
              <a:rPr lang="en-US" i="1" baseline="-25000" dirty="0" err="1"/>
              <a:t>c</a:t>
            </a:r>
            <a:r>
              <a:rPr lang="en-US" dirty="0" err="1"/>
              <a:t>(</a:t>
            </a:r>
            <a:r>
              <a:rPr lang="en-US" i="1" dirty="0" err="1"/>
              <a:t>S</a:t>
            </a:r>
            <a:r>
              <a:rPr lang="en-US" i="1" baseline="-25000" dirty="0" err="1"/>
              <a:t>i</a:t>
            </a:r>
            <a:r>
              <a:rPr lang="en-US" dirty="0"/>
              <a:t>) = </a:t>
            </a:r>
            <a:r>
              <a:rPr lang="en-US" i="1" dirty="0" err="1"/>
              <a:t>f</a:t>
            </a:r>
            <a:r>
              <a:rPr lang="en-US" i="1" baseline="-25000" dirty="0" err="1"/>
              <a:t>o</a:t>
            </a:r>
            <a:r>
              <a:rPr lang="en-US" dirty="0" err="1"/>
              <a:t>(</a:t>
            </a:r>
            <a:r>
              <a:rPr lang="en-US" i="1" dirty="0" err="1"/>
              <a:t>O</a:t>
            </a:r>
            <a:r>
              <a:rPr lang="en-US" i="1" baseline="-25000" dirty="0" err="1"/>
              <a:t>j</a:t>
            </a:r>
            <a:r>
              <a:rPr lang="en-US" dirty="0"/>
              <a:t>)</a:t>
            </a:r>
          </a:p>
          <a:p>
            <a:pPr lvl="1">
              <a:buFont typeface="Wingdings" pitchFamily="-109" charset="2"/>
              <a:buNone/>
            </a:pPr>
            <a:r>
              <a:rPr lang="en-US" sz="2400" dirty="0" err="1"/>
              <a:t>ds</a:t>
            </a:r>
            <a:r>
              <a:rPr lang="en-US" sz="2400" dirty="0"/>
              <a:t>-property:	(</a:t>
            </a:r>
            <a:r>
              <a:rPr lang="en-US" sz="2400" i="1" dirty="0"/>
              <a:t>S</a:t>
            </a:r>
            <a:r>
              <a:rPr lang="en-US" sz="2400" i="1" baseline="-25000" dirty="0"/>
              <a:t>i</a:t>
            </a:r>
            <a:r>
              <a:rPr lang="en-US" sz="2400" dirty="0"/>
              <a:t>, </a:t>
            </a:r>
            <a:r>
              <a:rPr lang="en-US" sz="2400" i="1" dirty="0" err="1"/>
              <a:t>O</a:t>
            </a:r>
            <a:r>
              <a:rPr lang="en-US" sz="2400" i="1" baseline="-25000" dirty="0" err="1"/>
              <a:t>j</a:t>
            </a:r>
            <a:r>
              <a:rPr lang="en-US" sz="2400" dirty="0"/>
              <a:t>, </a:t>
            </a:r>
            <a:r>
              <a:rPr lang="en-US" sz="2400" i="1" dirty="0"/>
              <a:t>A</a:t>
            </a:r>
            <a:r>
              <a:rPr lang="en-US" sz="2400" i="1" baseline="-25000" dirty="0"/>
              <a:t>x</a:t>
            </a:r>
            <a:r>
              <a:rPr lang="en-US" sz="2400" dirty="0"/>
              <a:t>) implies </a:t>
            </a:r>
            <a:r>
              <a:rPr lang="en-US" sz="2400" i="1" dirty="0"/>
              <a:t>A</a:t>
            </a:r>
            <a:r>
              <a:rPr lang="en-US" sz="2400" i="1" baseline="-25000" dirty="0"/>
              <a:t>x</a:t>
            </a:r>
            <a:r>
              <a:rPr lang="en-US" sz="2400" dirty="0"/>
              <a:t> </a:t>
            </a:r>
            <a:r>
              <a:rPr lang="en-US" sz="2400" dirty="0" err="1">
                <a:sym typeface="Symbol" pitchFamily="-109" charset="2"/>
              </a:rPr>
              <a:t></a:t>
            </a:r>
            <a:r>
              <a:rPr lang="en-US" sz="2400" dirty="0"/>
              <a:t> </a:t>
            </a:r>
            <a:r>
              <a:rPr lang="en-US" sz="2400" i="1" dirty="0" err="1"/>
              <a:t>M</a:t>
            </a:r>
            <a:r>
              <a:rPr lang="en-US" sz="2400" dirty="0" err="1"/>
              <a:t>[</a:t>
            </a:r>
            <a:r>
              <a:rPr lang="en-US" sz="2400" i="1" dirty="0" err="1"/>
              <a:t>S</a:t>
            </a:r>
            <a:r>
              <a:rPr lang="en-US" sz="2400" i="1" baseline="-25000" dirty="0" err="1"/>
              <a:t>i</a:t>
            </a:r>
            <a:endParaRPr lang="en-US" sz="2400" dirty="0"/>
          </a:p>
          <a:p>
            <a:r>
              <a:rPr lang="en-US" sz="2800" dirty="0"/>
              <a:t>BLP give formal theorems</a:t>
            </a:r>
          </a:p>
          <a:p>
            <a:pPr lvl="1">
              <a:buSzPct val="70000"/>
            </a:pPr>
            <a:r>
              <a:rPr lang="en-US" sz="2400" dirty="0"/>
              <a:t>T</a:t>
            </a:r>
            <a:r>
              <a:rPr lang="en-US" sz="2400" dirty="0" smtClean="0"/>
              <a:t>heoretically </a:t>
            </a:r>
            <a:r>
              <a:rPr lang="en-US" sz="2400" dirty="0"/>
              <a:t>possible to prove system is secure</a:t>
            </a:r>
          </a:p>
          <a:p>
            <a:pPr lvl="1">
              <a:buSzPct val="70000"/>
            </a:pPr>
            <a:r>
              <a:rPr lang="en-US" sz="2400" dirty="0"/>
              <a:t>I</a:t>
            </a:r>
            <a:r>
              <a:rPr lang="en-US" sz="2400" dirty="0" smtClean="0"/>
              <a:t>n </a:t>
            </a:r>
            <a:r>
              <a:rPr lang="en-US" sz="2400" dirty="0"/>
              <a:t>practice usually not possible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268760"/>
          </a:xfrm>
        </p:spPr>
        <p:txBody>
          <a:bodyPr/>
          <a:lstStyle/>
          <a:p>
            <a:r>
              <a:rPr lang="en-US" dirty="0">
                <a:solidFill>
                  <a:srgbClr val="EDD3B6"/>
                </a:solidFill>
              </a:rPr>
              <a:t>BLP Rules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5786077"/>
              </p:ext>
            </p:extLst>
          </p:nvPr>
        </p:nvGraphicFramePr>
        <p:xfrm>
          <a:off x="467544" y="1628800"/>
          <a:ext cx="8219256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-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700" y="0"/>
            <a:ext cx="5299364" cy="685800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11103</TotalTime>
  <Words>16827</Words>
  <Application>Microsoft Macintosh PowerPoint</Application>
  <PresentationFormat>On-screen Show (4:3)</PresentationFormat>
  <Paragraphs>1720</Paragraphs>
  <Slides>46</Slides>
  <Notes>46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8" baseType="lpstr">
      <vt:lpstr>Executive</vt:lpstr>
      <vt:lpstr>Document</vt:lpstr>
      <vt:lpstr>PowerPoint Presentation</vt:lpstr>
      <vt:lpstr>Chapter 13</vt:lpstr>
      <vt:lpstr>Computer Security Models</vt:lpstr>
      <vt:lpstr>Bell-LaPadula (BLP) Model</vt:lpstr>
      <vt:lpstr>Bell-LaPadula (BLP) Model Access Modes</vt:lpstr>
      <vt:lpstr>PowerPoint Presentation</vt:lpstr>
      <vt:lpstr>BLP Formal Description</vt:lpstr>
      <vt:lpstr>BLP Rules</vt:lpstr>
      <vt:lpstr>PowerPoint Presentation</vt:lpstr>
      <vt:lpstr>PowerPoint Presentation</vt:lpstr>
      <vt:lpstr>PowerPoint Presentation</vt:lpstr>
      <vt:lpstr>PowerPoint Presentation</vt:lpstr>
      <vt:lpstr>Limitations to the BLP Model</vt:lpstr>
      <vt:lpstr>Biba Integrity Model</vt:lpstr>
      <vt:lpstr>PowerPoint Presentation</vt:lpstr>
      <vt:lpstr>PowerPoint Presentation</vt:lpstr>
      <vt:lpstr> Table 13.1  Terminology Related to  Trust</vt:lpstr>
      <vt:lpstr>PowerPoint Presentation</vt:lpstr>
      <vt:lpstr>PowerPoint Presentation</vt:lpstr>
      <vt:lpstr>Multilevel Security (MLS)</vt:lpstr>
      <vt:lpstr>Table  13.2  RBAC  Elements</vt:lpstr>
      <vt:lpstr>PowerPoint Presentation</vt:lpstr>
      <vt:lpstr>PowerPoint Presentation</vt:lpstr>
      <vt:lpstr>Database Security  Read Access</vt:lpstr>
      <vt:lpstr>Database Security Write Access</vt:lpstr>
      <vt:lpstr>PowerPoint Presentation</vt:lpstr>
      <vt:lpstr>Trusted Platform Module  (TPM)</vt:lpstr>
      <vt:lpstr>Authenticated Boot Service</vt:lpstr>
      <vt:lpstr>Certification Service</vt:lpstr>
      <vt:lpstr>Encryption Service</vt:lpstr>
      <vt:lpstr>PowerPoint Presentation</vt:lpstr>
      <vt:lpstr>PowerPoint Presentation</vt:lpstr>
      <vt:lpstr>Common Criteria for Information Technology Security Evaluation</vt:lpstr>
      <vt:lpstr>CC Requirements</vt:lpstr>
      <vt:lpstr>PowerPoint Presentation</vt:lpstr>
      <vt:lpstr>PowerPoint Presentation</vt:lpstr>
      <vt:lpstr>PowerPoint Presentation</vt:lpstr>
      <vt:lpstr>PowerPoint Presentation</vt:lpstr>
      <vt:lpstr>Protection Profile (PP)</vt:lpstr>
      <vt:lpstr>Security Assurance</vt:lpstr>
      <vt:lpstr>Assurance and Evaluation</vt:lpstr>
      <vt:lpstr>Scope of Assurance</vt:lpstr>
      <vt:lpstr>Common Criteria Evaluation Assurance Levels</vt:lpstr>
      <vt:lpstr>Evaluation</vt:lpstr>
      <vt:lpstr>Evaluation Parties and Phases</vt:lpstr>
      <vt:lpstr>Summary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</dc:title>
  <dc:subject>Chapter 10 Lecture Overheads</dc:subject>
  <dc:creator>Lawrie Brown</dc:creator>
  <cp:keywords/>
  <dc:description/>
  <cp:lastModifiedBy>Kim Mclaughlin</cp:lastModifiedBy>
  <cp:revision>74</cp:revision>
  <cp:lastPrinted>2007-07-13T01:00:38Z</cp:lastPrinted>
  <dcterms:created xsi:type="dcterms:W3CDTF">2012-04-03T22:45:38Z</dcterms:created>
  <dcterms:modified xsi:type="dcterms:W3CDTF">2014-09-17T02:36:37Z</dcterms:modified>
  <cp:category/>
</cp:coreProperties>
</file>